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375" r:id="rId2"/>
    <p:sldId id="287" r:id="rId3"/>
    <p:sldId id="288" r:id="rId4"/>
    <p:sldId id="292" r:id="rId5"/>
    <p:sldId id="293" r:id="rId6"/>
    <p:sldId id="295" r:id="rId7"/>
    <p:sldId id="297" r:id="rId8"/>
    <p:sldId id="298" r:id="rId9"/>
    <p:sldId id="299" r:id="rId10"/>
    <p:sldId id="283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377" r:id="rId25"/>
    <p:sldId id="376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3F40"/>
    <a:srgbClr val="00A64F"/>
    <a:srgbClr val="59575A"/>
    <a:srgbClr val="C7524D"/>
    <a:srgbClr val="01345F"/>
    <a:srgbClr val="6D2885"/>
    <a:srgbClr val="5AD29D"/>
    <a:srgbClr val="28A8F9"/>
    <a:srgbClr val="6355AB"/>
    <a:srgbClr val="FEA7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28" autoAdjust="0"/>
    <p:restoredTop sz="94660"/>
  </p:normalViewPr>
  <p:slideViewPr>
    <p:cSldViewPr snapToGrid="0">
      <p:cViewPr>
        <p:scale>
          <a:sx n="66" d="100"/>
          <a:sy n="66" d="100"/>
        </p:scale>
        <p:origin x="540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rAngAx val="0"/>
      <c:perspective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0-CE94-4560-B60C-DC17DCE87F8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CE94-4560-B60C-DC17DCE87F8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2-CE94-4560-B60C-DC17DCE87F8A}"/>
              </c:ext>
            </c:extLst>
          </c:dPt>
          <c:dPt>
            <c:idx val="3"/>
            <c:bubble3D val="0"/>
            <c:spPr>
              <a:solidFill>
                <a:schemeClr val="bg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CE94-4560-B60C-DC17DCE87F8A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g/"通""用""格""式"</c:formatCode>
                <c:ptCount val="4"/>
                <c:pt idx="0">
                  <c:v>12</c:v>
                </c:pt>
                <c:pt idx="1">
                  <c:v>8</c:v>
                </c:pt>
                <c:pt idx="2">
                  <c:v>9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E94-4560-B60C-DC17DCE87F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 w="25352">
          <a:noFill/>
        </a:ln>
      </c:spPr>
    </c:plotArea>
    <c:plotVisOnly val="1"/>
    <c:dispBlanksAs val="zero"/>
    <c:showDLblsOverMax val="0"/>
  </c:chart>
  <c:spPr>
    <a:noFill/>
    <a:ln>
      <a:noFill/>
    </a:ln>
  </c:spPr>
  <c:txPr>
    <a:bodyPr/>
    <a:lstStyle/>
    <a:p>
      <a:pPr>
        <a:defRPr sz="1327" b="0" i="0" u="none" strike="noStrike" baseline="0">
          <a:solidFill>
            <a:srgbClr val="808080"/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2F2957-0B85-4BC7-9ACF-DBC541BB5F8F}" type="doc">
      <dgm:prSet loTypeId="urn:microsoft.com/office/officeart/2005/8/layout/venn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BF2B8467-2F6C-4FA0-BF91-EF38AFEF43DF}">
      <dgm:prSet phldrT="[Текст]"/>
      <dgm:spPr>
        <a:solidFill>
          <a:schemeClr val="accent2"/>
        </a:solidFill>
      </dgm:spPr>
      <dgm:t>
        <a:bodyPr/>
        <a:lstStyle/>
        <a:p>
          <a:r>
            <a:rPr lang="en-US" dirty="0">
              <a:latin typeface="+mn-lt"/>
              <a:ea typeface="+mn-ea"/>
              <a:cs typeface="+mn-ea"/>
              <a:sym typeface="+mn-lt"/>
            </a:rPr>
            <a:t>1</a:t>
          </a:r>
          <a:endParaRPr lang="ru-RU" dirty="0">
            <a:latin typeface="+mn-lt"/>
            <a:ea typeface="+mn-ea"/>
            <a:cs typeface="+mn-ea"/>
            <a:sym typeface="+mn-lt"/>
          </a:endParaRPr>
        </a:p>
      </dgm:t>
    </dgm:pt>
    <dgm:pt modelId="{CAF17CE0-483B-45EB-86D3-1F74B283AE43}" type="parTrans" cxnId="{1612A3EB-E037-407E-AE73-9C5F626670CA}">
      <dgm:prSet/>
      <dgm:spPr/>
      <dgm:t>
        <a:bodyPr/>
        <a:lstStyle/>
        <a:p>
          <a:endParaRPr lang="ru-RU"/>
        </a:p>
      </dgm:t>
    </dgm:pt>
    <dgm:pt modelId="{0F80C70E-FEB3-4379-919E-81EB367D998F}" type="sibTrans" cxnId="{1612A3EB-E037-407E-AE73-9C5F626670CA}">
      <dgm:prSet/>
      <dgm:spPr/>
      <dgm:t>
        <a:bodyPr/>
        <a:lstStyle/>
        <a:p>
          <a:endParaRPr lang="ru-RU"/>
        </a:p>
      </dgm:t>
    </dgm:pt>
    <dgm:pt modelId="{03556A3C-2329-467B-96F7-9541EA77F1B5}">
      <dgm:prSet phldrT="[Текст]"/>
      <dgm:spPr>
        <a:solidFill>
          <a:schemeClr val="accent3"/>
        </a:solidFill>
        <a:ln>
          <a:noFill/>
        </a:ln>
      </dgm:spPr>
      <dgm:t>
        <a:bodyPr/>
        <a:lstStyle/>
        <a:p>
          <a:r>
            <a:rPr lang="en-US" dirty="0">
              <a:latin typeface="+mn-lt"/>
              <a:ea typeface="+mn-ea"/>
              <a:cs typeface="+mn-ea"/>
              <a:sym typeface="+mn-lt"/>
            </a:rPr>
            <a:t>2</a:t>
          </a:r>
          <a:endParaRPr lang="ru-RU" dirty="0">
            <a:latin typeface="+mn-lt"/>
            <a:ea typeface="+mn-ea"/>
            <a:cs typeface="+mn-ea"/>
            <a:sym typeface="+mn-lt"/>
          </a:endParaRPr>
        </a:p>
      </dgm:t>
    </dgm:pt>
    <dgm:pt modelId="{DE589FE7-AEE4-46D3-9D0E-79C8C9FDB42A}" type="parTrans" cxnId="{423D4039-3765-400C-B4DA-7A0C65A1F7B9}">
      <dgm:prSet/>
      <dgm:spPr/>
      <dgm:t>
        <a:bodyPr/>
        <a:lstStyle/>
        <a:p>
          <a:endParaRPr lang="ru-RU"/>
        </a:p>
      </dgm:t>
    </dgm:pt>
    <dgm:pt modelId="{59A30978-3A39-4BE8-AA82-4DAA1E3AEFB5}" type="sibTrans" cxnId="{423D4039-3765-400C-B4DA-7A0C65A1F7B9}">
      <dgm:prSet/>
      <dgm:spPr/>
      <dgm:t>
        <a:bodyPr/>
        <a:lstStyle/>
        <a:p>
          <a:endParaRPr lang="ru-RU"/>
        </a:p>
      </dgm:t>
    </dgm:pt>
    <dgm:pt modelId="{4BA94615-9AAF-4FE9-A252-6EC67BB27B2A}">
      <dgm:prSet phldrT="[Текст]"/>
      <dgm:spPr>
        <a:solidFill>
          <a:schemeClr val="accent4"/>
        </a:solidFill>
        <a:ln>
          <a:noFill/>
        </a:ln>
      </dgm:spPr>
      <dgm:t>
        <a:bodyPr/>
        <a:lstStyle/>
        <a:p>
          <a:r>
            <a:rPr lang="en-US" dirty="0">
              <a:latin typeface="+mn-lt"/>
              <a:ea typeface="+mn-ea"/>
              <a:cs typeface="+mn-ea"/>
              <a:sym typeface="+mn-lt"/>
            </a:rPr>
            <a:t>3</a:t>
          </a:r>
          <a:endParaRPr lang="ru-RU" dirty="0">
            <a:latin typeface="+mn-lt"/>
            <a:ea typeface="+mn-ea"/>
            <a:cs typeface="+mn-ea"/>
            <a:sym typeface="+mn-lt"/>
          </a:endParaRPr>
        </a:p>
      </dgm:t>
    </dgm:pt>
    <dgm:pt modelId="{244163C5-C765-4135-B18F-C46F5C2D3681}" type="parTrans" cxnId="{ED9D4F3C-2AF3-4027-9387-1668371FF6B2}">
      <dgm:prSet/>
      <dgm:spPr/>
      <dgm:t>
        <a:bodyPr/>
        <a:lstStyle/>
        <a:p>
          <a:endParaRPr lang="ru-RU"/>
        </a:p>
      </dgm:t>
    </dgm:pt>
    <dgm:pt modelId="{6D0D297A-CB46-417A-83E2-10804BA83493}" type="sibTrans" cxnId="{ED9D4F3C-2AF3-4027-9387-1668371FF6B2}">
      <dgm:prSet/>
      <dgm:spPr/>
      <dgm:t>
        <a:bodyPr/>
        <a:lstStyle/>
        <a:p>
          <a:endParaRPr lang="ru-RU"/>
        </a:p>
      </dgm:t>
    </dgm:pt>
    <dgm:pt modelId="{150A1BEB-0999-4C75-BA40-240EEE89342C}">
      <dgm:prSet phldrT="[Текст]"/>
      <dgm:spPr>
        <a:solidFill>
          <a:schemeClr val="accent5"/>
        </a:solidFill>
        <a:ln>
          <a:noFill/>
        </a:ln>
      </dgm:spPr>
      <dgm:t>
        <a:bodyPr/>
        <a:lstStyle/>
        <a:p>
          <a:r>
            <a:rPr lang="en-US" dirty="0">
              <a:latin typeface="+mn-lt"/>
              <a:ea typeface="+mn-ea"/>
              <a:cs typeface="+mn-ea"/>
              <a:sym typeface="+mn-lt"/>
            </a:rPr>
            <a:t>4</a:t>
          </a:r>
          <a:endParaRPr lang="ru-RU" dirty="0">
            <a:latin typeface="+mn-lt"/>
            <a:ea typeface="+mn-ea"/>
            <a:cs typeface="+mn-ea"/>
            <a:sym typeface="+mn-lt"/>
          </a:endParaRPr>
        </a:p>
      </dgm:t>
    </dgm:pt>
    <dgm:pt modelId="{6BD6AFD2-2CDE-485F-9561-64700B9C9C75}" type="parTrans" cxnId="{C3985A0C-D95B-4942-9D71-B5FC7BD999E6}">
      <dgm:prSet/>
      <dgm:spPr/>
      <dgm:t>
        <a:bodyPr/>
        <a:lstStyle/>
        <a:p>
          <a:endParaRPr lang="ru-RU"/>
        </a:p>
      </dgm:t>
    </dgm:pt>
    <dgm:pt modelId="{3DC3F43C-F7E6-4A88-93C7-F2DE9AFD3A1A}" type="sibTrans" cxnId="{C3985A0C-D95B-4942-9D71-B5FC7BD999E6}">
      <dgm:prSet/>
      <dgm:spPr/>
      <dgm:t>
        <a:bodyPr/>
        <a:lstStyle/>
        <a:p>
          <a:endParaRPr lang="ru-RU"/>
        </a:p>
      </dgm:t>
    </dgm:pt>
    <dgm:pt modelId="{B3A6303E-7C7E-4618-83AD-FDCAC7C6CA0F}" type="pres">
      <dgm:prSet presAssocID="{9B2F2957-0B85-4BC7-9ACF-DBC541BB5F8F}" presName="Name0" presStyleCnt="0">
        <dgm:presLayoutVars>
          <dgm:chMax val="7"/>
          <dgm:resizeHandles val="exact"/>
        </dgm:presLayoutVars>
      </dgm:prSet>
      <dgm:spPr/>
    </dgm:pt>
    <dgm:pt modelId="{A08CCAC4-1D2E-4DC1-A630-FE4E7E46D4E6}" type="pres">
      <dgm:prSet presAssocID="{9B2F2957-0B85-4BC7-9ACF-DBC541BB5F8F}" presName="comp1" presStyleCnt="0"/>
      <dgm:spPr/>
    </dgm:pt>
    <dgm:pt modelId="{690FB2A1-BCD5-40DC-89EC-7FE6D9AA1BE2}" type="pres">
      <dgm:prSet presAssocID="{9B2F2957-0B85-4BC7-9ACF-DBC541BB5F8F}" presName="circle1" presStyleLbl="node1" presStyleIdx="0" presStyleCnt="4"/>
      <dgm:spPr/>
    </dgm:pt>
    <dgm:pt modelId="{243DE3DE-F561-47CD-ADB2-CFA4660925BB}" type="pres">
      <dgm:prSet presAssocID="{9B2F2957-0B85-4BC7-9ACF-DBC541BB5F8F}" presName="c1text" presStyleLbl="node1" presStyleIdx="0" presStyleCnt="4">
        <dgm:presLayoutVars>
          <dgm:bulletEnabled val="1"/>
        </dgm:presLayoutVars>
      </dgm:prSet>
      <dgm:spPr/>
    </dgm:pt>
    <dgm:pt modelId="{8719741E-19F3-430A-A2D4-843A5DCCE373}" type="pres">
      <dgm:prSet presAssocID="{9B2F2957-0B85-4BC7-9ACF-DBC541BB5F8F}" presName="comp2" presStyleCnt="0"/>
      <dgm:spPr/>
    </dgm:pt>
    <dgm:pt modelId="{5B3C2935-961E-4732-A5D5-6348CDE16969}" type="pres">
      <dgm:prSet presAssocID="{9B2F2957-0B85-4BC7-9ACF-DBC541BB5F8F}" presName="circle2" presStyleLbl="node1" presStyleIdx="1" presStyleCnt="4"/>
      <dgm:spPr/>
    </dgm:pt>
    <dgm:pt modelId="{C021E4F2-FFD7-4F4C-814B-CC6DECAA123A}" type="pres">
      <dgm:prSet presAssocID="{9B2F2957-0B85-4BC7-9ACF-DBC541BB5F8F}" presName="c2text" presStyleLbl="node1" presStyleIdx="1" presStyleCnt="4">
        <dgm:presLayoutVars>
          <dgm:bulletEnabled val="1"/>
        </dgm:presLayoutVars>
      </dgm:prSet>
      <dgm:spPr/>
    </dgm:pt>
    <dgm:pt modelId="{8F84B7B4-2A79-483C-8613-4809117C9664}" type="pres">
      <dgm:prSet presAssocID="{9B2F2957-0B85-4BC7-9ACF-DBC541BB5F8F}" presName="comp3" presStyleCnt="0"/>
      <dgm:spPr/>
    </dgm:pt>
    <dgm:pt modelId="{D0C81997-8A33-4E81-AAEB-D5F0D6E65316}" type="pres">
      <dgm:prSet presAssocID="{9B2F2957-0B85-4BC7-9ACF-DBC541BB5F8F}" presName="circle3" presStyleLbl="node1" presStyleIdx="2" presStyleCnt="4"/>
      <dgm:spPr/>
    </dgm:pt>
    <dgm:pt modelId="{0F2ADEDD-AD5E-4E1C-816C-D4AAFF89A718}" type="pres">
      <dgm:prSet presAssocID="{9B2F2957-0B85-4BC7-9ACF-DBC541BB5F8F}" presName="c3text" presStyleLbl="node1" presStyleIdx="2" presStyleCnt="4">
        <dgm:presLayoutVars>
          <dgm:bulletEnabled val="1"/>
        </dgm:presLayoutVars>
      </dgm:prSet>
      <dgm:spPr/>
    </dgm:pt>
    <dgm:pt modelId="{970F6371-3418-4893-B20F-F9925D21A258}" type="pres">
      <dgm:prSet presAssocID="{9B2F2957-0B85-4BC7-9ACF-DBC541BB5F8F}" presName="comp4" presStyleCnt="0"/>
      <dgm:spPr/>
    </dgm:pt>
    <dgm:pt modelId="{F530D885-682A-40E2-84BD-696746F213A9}" type="pres">
      <dgm:prSet presAssocID="{9B2F2957-0B85-4BC7-9ACF-DBC541BB5F8F}" presName="circle4" presStyleLbl="node1" presStyleIdx="3" presStyleCnt="4"/>
      <dgm:spPr/>
    </dgm:pt>
    <dgm:pt modelId="{E6B3A74C-E561-47E6-805A-6D7082351EBA}" type="pres">
      <dgm:prSet presAssocID="{9B2F2957-0B85-4BC7-9ACF-DBC541BB5F8F}" presName="c4text" presStyleLbl="node1" presStyleIdx="3" presStyleCnt="4">
        <dgm:presLayoutVars>
          <dgm:bulletEnabled val="1"/>
        </dgm:presLayoutVars>
      </dgm:prSet>
      <dgm:spPr/>
    </dgm:pt>
  </dgm:ptLst>
  <dgm:cxnLst>
    <dgm:cxn modelId="{7200AD02-32E3-4915-A908-D1C41BEEE050}" type="presOf" srcId="{4BA94615-9AAF-4FE9-A252-6EC67BB27B2A}" destId="{0F2ADEDD-AD5E-4E1C-816C-D4AAFF89A718}" srcOrd="1" destOrd="0" presId="urn:microsoft.com/office/officeart/2005/8/layout/venn2"/>
    <dgm:cxn modelId="{C3985A0C-D95B-4942-9D71-B5FC7BD999E6}" srcId="{9B2F2957-0B85-4BC7-9ACF-DBC541BB5F8F}" destId="{150A1BEB-0999-4C75-BA40-240EEE89342C}" srcOrd="3" destOrd="0" parTransId="{6BD6AFD2-2CDE-485F-9561-64700B9C9C75}" sibTransId="{3DC3F43C-F7E6-4A88-93C7-F2DE9AFD3A1A}"/>
    <dgm:cxn modelId="{78646A21-BE7B-4614-9330-DF4D259CED32}" type="presOf" srcId="{03556A3C-2329-467B-96F7-9541EA77F1B5}" destId="{5B3C2935-961E-4732-A5D5-6348CDE16969}" srcOrd="0" destOrd="0" presId="urn:microsoft.com/office/officeart/2005/8/layout/venn2"/>
    <dgm:cxn modelId="{710D3533-A4CE-46AF-8EF0-AC55F0410C74}" type="presOf" srcId="{9B2F2957-0B85-4BC7-9ACF-DBC541BB5F8F}" destId="{B3A6303E-7C7E-4618-83AD-FDCAC7C6CA0F}" srcOrd="0" destOrd="0" presId="urn:microsoft.com/office/officeart/2005/8/layout/venn2"/>
    <dgm:cxn modelId="{423D4039-3765-400C-B4DA-7A0C65A1F7B9}" srcId="{9B2F2957-0B85-4BC7-9ACF-DBC541BB5F8F}" destId="{03556A3C-2329-467B-96F7-9541EA77F1B5}" srcOrd="1" destOrd="0" parTransId="{DE589FE7-AEE4-46D3-9D0E-79C8C9FDB42A}" sibTransId="{59A30978-3A39-4BE8-AA82-4DAA1E3AEFB5}"/>
    <dgm:cxn modelId="{ED9D4F3C-2AF3-4027-9387-1668371FF6B2}" srcId="{9B2F2957-0B85-4BC7-9ACF-DBC541BB5F8F}" destId="{4BA94615-9AAF-4FE9-A252-6EC67BB27B2A}" srcOrd="2" destOrd="0" parTransId="{244163C5-C765-4135-B18F-C46F5C2D3681}" sibTransId="{6D0D297A-CB46-417A-83E2-10804BA83493}"/>
    <dgm:cxn modelId="{9C4BE447-433C-4F5D-9E9C-8B5BFA4EFC66}" type="presOf" srcId="{BF2B8467-2F6C-4FA0-BF91-EF38AFEF43DF}" destId="{243DE3DE-F561-47CD-ADB2-CFA4660925BB}" srcOrd="1" destOrd="0" presId="urn:microsoft.com/office/officeart/2005/8/layout/venn2"/>
    <dgm:cxn modelId="{DA6A1478-CFD2-4FA7-B72E-7A69FF0A7F4A}" type="presOf" srcId="{03556A3C-2329-467B-96F7-9541EA77F1B5}" destId="{C021E4F2-FFD7-4F4C-814B-CC6DECAA123A}" srcOrd="1" destOrd="0" presId="urn:microsoft.com/office/officeart/2005/8/layout/venn2"/>
    <dgm:cxn modelId="{F423057D-4F00-42E6-B465-5D426C27EC40}" type="presOf" srcId="{150A1BEB-0999-4C75-BA40-240EEE89342C}" destId="{E6B3A74C-E561-47E6-805A-6D7082351EBA}" srcOrd="1" destOrd="0" presId="urn:microsoft.com/office/officeart/2005/8/layout/venn2"/>
    <dgm:cxn modelId="{C38D5995-0C46-41B1-A61E-A11927A8C79C}" type="presOf" srcId="{BF2B8467-2F6C-4FA0-BF91-EF38AFEF43DF}" destId="{690FB2A1-BCD5-40DC-89EC-7FE6D9AA1BE2}" srcOrd="0" destOrd="0" presId="urn:microsoft.com/office/officeart/2005/8/layout/venn2"/>
    <dgm:cxn modelId="{3DD675B8-3A83-47B7-A744-494EAFC37994}" type="presOf" srcId="{4BA94615-9AAF-4FE9-A252-6EC67BB27B2A}" destId="{D0C81997-8A33-4E81-AAEB-D5F0D6E65316}" srcOrd="0" destOrd="0" presId="urn:microsoft.com/office/officeart/2005/8/layout/venn2"/>
    <dgm:cxn modelId="{87D9A8D3-6272-4912-A489-24088B9480D3}" type="presOf" srcId="{150A1BEB-0999-4C75-BA40-240EEE89342C}" destId="{F530D885-682A-40E2-84BD-696746F213A9}" srcOrd="0" destOrd="0" presId="urn:microsoft.com/office/officeart/2005/8/layout/venn2"/>
    <dgm:cxn modelId="{1612A3EB-E037-407E-AE73-9C5F626670CA}" srcId="{9B2F2957-0B85-4BC7-9ACF-DBC541BB5F8F}" destId="{BF2B8467-2F6C-4FA0-BF91-EF38AFEF43DF}" srcOrd="0" destOrd="0" parTransId="{CAF17CE0-483B-45EB-86D3-1F74B283AE43}" sibTransId="{0F80C70E-FEB3-4379-919E-81EB367D998F}"/>
    <dgm:cxn modelId="{C16B36CD-ED8B-448C-B7CB-B0892212BA73}" type="presParOf" srcId="{B3A6303E-7C7E-4618-83AD-FDCAC7C6CA0F}" destId="{A08CCAC4-1D2E-4DC1-A630-FE4E7E46D4E6}" srcOrd="0" destOrd="0" presId="urn:microsoft.com/office/officeart/2005/8/layout/venn2"/>
    <dgm:cxn modelId="{DA1E4E3A-C5FB-4CE6-BDFD-5300C5D90E1E}" type="presParOf" srcId="{A08CCAC4-1D2E-4DC1-A630-FE4E7E46D4E6}" destId="{690FB2A1-BCD5-40DC-89EC-7FE6D9AA1BE2}" srcOrd="0" destOrd="0" presId="urn:microsoft.com/office/officeart/2005/8/layout/venn2"/>
    <dgm:cxn modelId="{DC0EA01C-522F-47B9-9B1E-BB257BB76D15}" type="presParOf" srcId="{A08CCAC4-1D2E-4DC1-A630-FE4E7E46D4E6}" destId="{243DE3DE-F561-47CD-ADB2-CFA4660925BB}" srcOrd="1" destOrd="0" presId="urn:microsoft.com/office/officeart/2005/8/layout/venn2"/>
    <dgm:cxn modelId="{4F8FB6E0-55C2-4145-9150-31787EE505E9}" type="presParOf" srcId="{B3A6303E-7C7E-4618-83AD-FDCAC7C6CA0F}" destId="{8719741E-19F3-430A-A2D4-843A5DCCE373}" srcOrd="1" destOrd="0" presId="urn:microsoft.com/office/officeart/2005/8/layout/venn2"/>
    <dgm:cxn modelId="{A0396D49-755B-4A1C-A53A-CDC63724760F}" type="presParOf" srcId="{8719741E-19F3-430A-A2D4-843A5DCCE373}" destId="{5B3C2935-961E-4732-A5D5-6348CDE16969}" srcOrd="0" destOrd="0" presId="urn:microsoft.com/office/officeart/2005/8/layout/venn2"/>
    <dgm:cxn modelId="{7AF52EA1-C50E-44E5-BA35-DA3FBE5124D5}" type="presParOf" srcId="{8719741E-19F3-430A-A2D4-843A5DCCE373}" destId="{C021E4F2-FFD7-4F4C-814B-CC6DECAA123A}" srcOrd="1" destOrd="0" presId="urn:microsoft.com/office/officeart/2005/8/layout/venn2"/>
    <dgm:cxn modelId="{A8715299-CE3C-4D96-B61C-A634B915AED5}" type="presParOf" srcId="{B3A6303E-7C7E-4618-83AD-FDCAC7C6CA0F}" destId="{8F84B7B4-2A79-483C-8613-4809117C9664}" srcOrd="2" destOrd="0" presId="urn:microsoft.com/office/officeart/2005/8/layout/venn2"/>
    <dgm:cxn modelId="{5C2A5437-6476-4882-B386-EEDF2464BAEF}" type="presParOf" srcId="{8F84B7B4-2A79-483C-8613-4809117C9664}" destId="{D0C81997-8A33-4E81-AAEB-D5F0D6E65316}" srcOrd="0" destOrd="0" presId="urn:microsoft.com/office/officeart/2005/8/layout/venn2"/>
    <dgm:cxn modelId="{06DCAA44-E576-4FCA-B0AF-4DBA86982692}" type="presParOf" srcId="{8F84B7B4-2A79-483C-8613-4809117C9664}" destId="{0F2ADEDD-AD5E-4E1C-816C-D4AAFF89A718}" srcOrd="1" destOrd="0" presId="urn:microsoft.com/office/officeart/2005/8/layout/venn2"/>
    <dgm:cxn modelId="{9A108F9D-C772-48A2-9524-1052B8B0986A}" type="presParOf" srcId="{B3A6303E-7C7E-4618-83AD-FDCAC7C6CA0F}" destId="{970F6371-3418-4893-B20F-F9925D21A258}" srcOrd="3" destOrd="0" presId="urn:microsoft.com/office/officeart/2005/8/layout/venn2"/>
    <dgm:cxn modelId="{226AAEDD-0301-4019-9152-87CB571863E8}" type="presParOf" srcId="{970F6371-3418-4893-B20F-F9925D21A258}" destId="{F530D885-682A-40E2-84BD-696746F213A9}" srcOrd="0" destOrd="0" presId="urn:microsoft.com/office/officeart/2005/8/layout/venn2"/>
    <dgm:cxn modelId="{D4584B77-AAF4-41E6-BEE3-278FBFD6007F}" type="presParOf" srcId="{970F6371-3418-4893-B20F-F9925D21A258}" destId="{E6B3A74C-E561-47E6-805A-6D7082351EBA}" srcOrd="1" destOrd="0" presId="urn:microsoft.com/office/officeart/2005/8/layout/venn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0FB2A1-BCD5-40DC-89EC-7FE6D9AA1BE2}">
      <dsp:nvSpPr>
        <dsp:cNvPr id="0" name=""/>
        <dsp:cNvSpPr/>
      </dsp:nvSpPr>
      <dsp:spPr>
        <a:xfrm>
          <a:off x="928090" y="0"/>
          <a:ext cx="3882496" cy="3882496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+mn-lt"/>
              <a:ea typeface="+mn-ea"/>
              <a:cs typeface="+mn-ea"/>
              <a:sym typeface="+mn-lt"/>
            </a:rPr>
            <a:t>1</a:t>
          </a:r>
          <a:endParaRPr lang="ru-RU" sz="18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2326565" y="194124"/>
        <a:ext cx="1085545" cy="582374"/>
      </dsp:txXfrm>
    </dsp:sp>
    <dsp:sp modelId="{5B3C2935-961E-4732-A5D5-6348CDE16969}">
      <dsp:nvSpPr>
        <dsp:cNvPr id="0" name=""/>
        <dsp:cNvSpPr/>
      </dsp:nvSpPr>
      <dsp:spPr>
        <a:xfrm>
          <a:off x="1316339" y="776499"/>
          <a:ext cx="3105996" cy="3105996"/>
        </a:xfrm>
        <a:prstGeom prst="ellipse">
          <a:avLst/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+mn-lt"/>
              <a:ea typeface="+mn-ea"/>
              <a:cs typeface="+mn-ea"/>
              <a:sym typeface="+mn-lt"/>
            </a:rPr>
            <a:t>2</a:t>
          </a:r>
          <a:endParaRPr lang="ru-RU" sz="18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2326565" y="962859"/>
        <a:ext cx="1085545" cy="559079"/>
      </dsp:txXfrm>
    </dsp:sp>
    <dsp:sp modelId="{D0C81997-8A33-4E81-AAEB-D5F0D6E65316}">
      <dsp:nvSpPr>
        <dsp:cNvPr id="0" name=""/>
        <dsp:cNvSpPr/>
      </dsp:nvSpPr>
      <dsp:spPr>
        <a:xfrm>
          <a:off x="1704589" y="1552998"/>
          <a:ext cx="2329497" cy="2329497"/>
        </a:xfrm>
        <a:prstGeom prst="ellipse">
          <a:avLst/>
        </a:prstGeom>
        <a:solidFill>
          <a:schemeClr val="accent4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+mn-lt"/>
              <a:ea typeface="+mn-ea"/>
              <a:cs typeface="+mn-ea"/>
              <a:sym typeface="+mn-lt"/>
            </a:rPr>
            <a:t>3</a:t>
          </a:r>
          <a:endParaRPr lang="ru-RU" sz="18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2326565" y="1727710"/>
        <a:ext cx="1085545" cy="524136"/>
      </dsp:txXfrm>
    </dsp:sp>
    <dsp:sp modelId="{F530D885-682A-40E2-84BD-696746F213A9}">
      <dsp:nvSpPr>
        <dsp:cNvPr id="0" name=""/>
        <dsp:cNvSpPr/>
      </dsp:nvSpPr>
      <dsp:spPr>
        <a:xfrm>
          <a:off x="2092838" y="2329497"/>
          <a:ext cx="1552998" cy="1552998"/>
        </a:xfrm>
        <a:prstGeom prst="ellipse">
          <a:avLst/>
        </a:prstGeom>
        <a:solidFill>
          <a:schemeClr val="accent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+mn-lt"/>
              <a:ea typeface="+mn-ea"/>
              <a:cs typeface="+mn-ea"/>
              <a:sym typeface="+mn-lt"/>
            </a:rPr>
            <a:t>4</a:t>
          </a:r>
          <a:endParaRPr lang="ru-RU" sz="1800" kern="1200" dirty="0">
            <a:latin typeface="+mn-lt"/>
            <a:ea typeface="+mn-ea"/>
            <a:cs typeface="+mn-ea"/>
            <a:sym typeface="+mn-lt"/>
          </a:endParaRPr>
        </a:p>
      </dsp:txBody>
      <dsp:txXfrm>
        <a:off x="2320270" y="2717747"/>
        <a:ext cx="1098135" cy="7764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5ED61-6CDD-4CA5-8A38-13C05D7CC781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47CFC9-60B8-4E37-85D3-4396020A3FF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5888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51190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5354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59993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2516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9925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41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8702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7279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3700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6725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1609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9503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19084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6774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6E761-1F08-440C-8948-D7A566F2351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2985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25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80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6302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6408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292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661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94619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48B68B-4D26-4497-9A69-61077A51F82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868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/>
          <p:cNvSpPr/>
          <p:nvPr userDrawn="1"/>
        </p:nvSpPr>
        <p:spPr>
          <a:xfrm>
            <a:off x="11394720" y="6305204"/>
            <a:ext cx="373376" cy="373376"/>
          </a:xfrm>
          <a:prstGeom prst="ellipse">
            <a:avLst/>
          </a:prstGeom>
          <a:noFill/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11392895" y="6353393"/>
            <a:ext cx="377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FA4CF573-545E-406F-95A2-C3CE6333E4C6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325431" y="6338004"/>
            <a:ext cx="18172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>
                <a:solidFill>
                  <a:schemeClr val="bg1">
                    <a:lumMod val="50000"/>
                  </a:schemeClr>
                </a:solidFill>
              </a:rPr>
              <a:t>SOCATA </a:t>
            </a:r>
            <a:r>
              <a:rPr lang="en-US" sz="1400" b="0">
                <a:solidFill>
                  <a:schemeClr val="bg1">
                    <a:lumMod val="50000"/>
                  </a:schemeClr>
                </a:solidFill>
              </a:rPr>
              <a:t>TEMPLATE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152400" y="152400"/>
            <a:ext cx="11867147" cy="6549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31400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A4805B-01E6-4F45-AD89-43486359C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38C879-BBC8-4F97-8310-C2CDBE731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DFDB3C-BF6D-4A27-BD89-1C8C7F567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CBD8A-8D90-4992-B7B7-70FEC39F7A12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CAA6DF-2AA3-4CE8-BA5E-1B9A5C634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C03E0F-D817-478D-B3D4-18D52E740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96763-D36A-42F3-A439-BFEA253A5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792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eys to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7735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733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416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2871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3468914" y="116114"/>
            <a:ext cx="5254172" cy="6821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可视化信息图表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C1E6E0DF-DCD2-4EE7-87AA-AF3022462390}"/>
              </a:ext>
            </a:extLst>
          </p:cNvPr>
          <p:cNvGrpSpPr/>
          <p:nvPr userDrawn="1"/>
        </p:nvGrpSpPr>
        <p:grpSpPr>
          <a:xfrm>
            <a:off x="3108144" y="346168"/>
            <a:ext cx="5975713" cy="194038"/>
            <a:chOff x="2918188" y="520337"/>
            <a:chExt cx="5975713" cy="194038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A05D4AD1-243A-446F-A7C9-2969983BE15F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7022806-D71B-4914-9213-2DC4DEB98737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BE814D2-E8BC-4EBA-AE4D-7F74B480BD60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75996379-76DF-45D7-AB8B-91B004814F77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06052731-488A-4645-B09C-4D44AD2A743A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5CBDF1F2-56E4-49F7-8B02-91A5AF1C4398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AFB44927-B077-481E-B09F-55D7359AEEE6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EB14673-3C4F-41C4-AD00-17084B1CEE27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8B13DAB9-9FDB-4403-9102-3038FB565964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3160B6C3-8D83-47B8-B086-F6C97084FAB5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r.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75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520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609570" indent="0">
              <a:buNone/>
              <a:defRPr sz="1600"/>
            </a:lvl2pPr>
            <a:lvl3pPr marL="1219139" indent="0">
              <a:buNone/>
              <a:defRPr sz="1333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7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dirty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4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353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ormal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9955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790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0266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et Our Creative Dire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672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8538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105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rketing 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723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293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rketing major 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547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n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6167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446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2639616" y="3236385"/>
            <a:ext cx="3551635" cy="24003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333"/>
            </a:lvl1pPr>
          </a:lstStyle>
          <a:p>
            <a:r>
              <a:rPr lang="en-US" dirty="0"/>
              <a:t>photo</a:t>
            </a:r>
            <a:endParaRPr lang="ru-RU" dirty="0"/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1" hasCustomPrompt="1"/>
          </p:nvPr>
        </p:nvSpPr>
        <p:spPr>
          <a:xfrm>
            <a:off x="8015817" y="1509185"/>
            <a:ext cx="2497667" cy="35517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333"/>
            </a:lvl1pPr>
          </a:lstStyle>
          <a:p>
            <a:r>
              <a:rPr lang="en-US" dirty="0"/>
              <a:t>photo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475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2019/4/7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9" r:id="rId15"/>
    <p:sldLayoutId id="2147483670" r:id="rId16"/>
    <p:sldLayoutId id="2147483673" r:id="rId17"/>
    <p:sldLayoutId id="2147483674" r:id="rId18"/>
    <p:sldLayoutId id="2147483675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29C44F8-BC8C-43C4-9A38-3F39820F11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63569"/>
            <a:ext cx="12192000" cy="7221569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3179996" y="-217714"/>
            <a:ext cx="5818861" cy="6952343"/>
          </a:xfrm>
          <a:prstGeom prst="rect">
            <a:avLst/>
          </a:prstGeom>
          <a:solidFill>
            <a:schemeClr val="bg1">
              <a:alpha val="85000"/>
            </a:schemeClr>
          </a:solidFill>
          <a:ln w="762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4140"/>
            <a:endParaRPr lang="zh-CN" altLang="en-US" sz="24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048794" y="1427766"/>
            <a:ext cx="6094413" cy="353699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defTabSz="1374140">
              <a:lnSpc>
                <a:spcPts val="6935"/>
              </a:lnSpc>
            </a:pPr>
            <a:r>
              <a:rPr lang="zh-CN" altLang="en-US" sz="4265" b="1" dirty="0">
                <a:solidFill>
                  <a:srgbClr val="262626"/>
                </a:solidFill>
                <a:cs typeface="+mn-ea"/>
                <a:sym typeface="+mn-lt"/>
              </a:rPr>
              <a:t>淡雅</a:t>
            </a:r>
            <a:endParaRPr lang="en-US" altLang="zh-CN" sz="4265" b="1" dirty="0">
              <a:solidFill>
                <a:srgbClr val="262626"/>
              </a:solidFill>
              <a:cs typeface="+mn-ea"/>
              <a:sym typeface="+mn-lt"/>
            </a:endParaRPr>
          </a:p>
          <a:p>
            <a:pPr algn="ctr" defTabSz="1374140">
              <a:lnSpc>
                <a:spcPts val="6935"/>
              </a:lnSpc>
            </a:pPr>
            <a:r>
              <a:rPr lang="zh-CN" altLang="en-US" sz="4265" b="1" dirty="0">
                <a:solidFill>
                  <a:schemeClr val="accent1"/>
                </a:solidFill>
                <a:cs typeface="+mn-ea"/>
                <a:sym typeface="+mn-lt"/>
              </a:rPr>
              <a:t>实用双色</a:t>
            </a:r>
            <a:endParaRPr lang="en-US" altLang="zh-CN" sz="4265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algn="ctr" defTabSz="1374140">
              <a:lnSpc>
                <a:spcPts val="6935"/>
              </a:lnSpc>
            </a:pPr>
            <a:r>
              <a:rPr lang="en-US" altLang="zh-CN" sz="5335" b="1" dirty="0">
                <a:solidFill>
                  <a:srgbClr val="262626"/>
                </a:solidFill>
                <a:cs typeface="+mn-ea"/>
                <a:sym typeface="+mn-lt"/>
              </a:rPr>
              <a:t>PPT</a:t>
            </a:r>
            <a:r>
              <a:rPr lang="zh-CN" altLang="en-US" sz="5335" b="1" dirty="0">
                <a:solidFill>
                  <a:srgbClr val="262626"/>
                </a:solidFill>
                <a:cs typeface="+mn-ea"/>
                <a:sym typeface="+mn-lt"/>
              </a:rPr>
              <a:t>图表合集</a:t>
            </a:r>
            <a:endParaRPr lang="en-US" altLang="zh-CN" sz="5335" b="1" dirty="0">
              <a:solidFill>
                <a:srgbClr val="262626"/>
              </a:solidFill>
              <a:cs typeface="+mn-ea"/>
              <a:sym typeface="+mn-lt"/>
            </a:endParaRPr>
          </a:p>
          <a:p>
            <a:pPr algn="ctr" defTabSz="1374140">
              <a:lnSpc>
                <a:spcPts val="6935"/>
              </a:lnSpc>
            </a:pPr>
            <a:endParaRPr lang="zh-CN" altLang="en-US" sz="3735" b="1" dirty="0">
              <a:solidFill>
                <a:srgbClr val="15AA96"/>
              </a:solidFill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795486" y="830943"/>
            <a:ext cx="4601028" cy="5196114"/>
          </a:xfrm>
          <a:prstGeom prst="rect">
            <a:avLst/>
          </a:prstGeom>
          <a:noFill/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172874" y="4421881"/>
            <a:ext cx="3846252" cy="613675"/>
            <a:chOff x="4088231" y="4421881"/>
            <a:chExt cx="3846252" cy="613675"/>
          </a:xfrm>
        </p:grpSpPr>
        <p:sp>
          <p:nvSpPr>
            <p:cNvPr id="20" name="圆角矩形 13"/>
            <p:cNvSpPr/>
            <p:nvPr/>
          </p:nvSpPr>
          <p:spPr>
            <a:xfrm>
              <a:off x="4154676" y="4498066"/>
              <a:ext cx="3713360" cy="45708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665" dirty="0">
                  <a:solidFill>
                    <a:srgbClr val="FFFFFF"/>
                  </a:solidFill>
                  <a:cs typeface="+mn-ea"/>
                  <a:sym typeface="+mn-lt"/>
                </a:rPr>
                <a:t>可视化</a:t>
              </a:r>
              <a:r>
                <a:rPr lang="en-US" altLang="zh-CN" sz="2665" dirty="0">
                  <a:solidFill>
                    <a:srgbClr val="FFFFFF"/>
                  </a:solidFill>
                  <a:cs typeface="+mn-ea"/>
                  <a:sym typeface="+mn-lt"/>
                </a:rPr>
                <a:t>/</a:t>
              </a:r>
              <a:r>
                <a:rPr lang="zh-CN" altLang="en-US" sz="2665" dirty="0">
                  <a:solidFill>
                    <a:srgbClr val="FFFFFF"/>
                  </a:solidFill>
                  <a:cs typeface="+mn-ea"/>
                  <a:sym typeface="+mn-lt"/>
                </a:rPr>
                <a:t>实用图表</a:t>
              </a:r>
            </a:p>
          </p:txBody>
        </p:sp>
        <p:sp>
          <p:nvSpPr>
            <p:cNvPr id="21" name="圆角矩形 14"/>
            <p:cNvSpPr/>
            <p:nvPr/>
          </p:nvSpPr>
          <p:spPr>
            <a:xfrm>
              <a:off x="4088231" y="4421881"/>
              <a:ext cx="3846252" cy="61367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4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16" name="背景音乐01 (2)">
            <a:hlinkClick r:id="" action="ppaction://media"/>
            <a:extLst>
              <a:ext uri="{FF2B5EF4-FFF2-40B4-BE49-F238E27FC236}">
                <a16:creationId xmlns:a16="http://schemas.microsoft.com/office/drawing/2014/main" id="{C2A75EF3-D9F8-4849-8D0E-282BB93A0C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34470" y="0"/>
            <a:ext cx="487363" cy="48736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C8B59B3-A549-4334-A130-D28CF362745B}"/>
              </a:ext>
            </a:extLst>
          </p:cNvPr>
          <p:cNvSpPr/>
          <p:nvPr/>
        </p:nvSpPr>
        <p:spPr>
          <a:xfrm>
            <a:off x="2525486" y="-1277257"/>
            <a:ext cx="1270000" cy="551543"/>
          </a:xfrm>
          <a:prstGeom prst="rect">
            <a:avLst/>
          </a:prstGeom>
          <a:solidFill>
            <a:srgbClr val="00A64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cs typeface="+mn-ea"/>
                <a:sym typeface="+mn-lt"/>
              </a:rPr>
              <a:t>0,166,79</a:t>
            </a:r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28E404B-ED73-43F0-B383-35913D2FE099}"/>
              </a:ext>
            </a:extLst>
          </p:cNvPr>
          <p:cNvSpPr/>
          <p:nvPr/>
        </p:nvSpPr>
        <p:spPr>
          <a:xfrm>
            <a:off x="5454426" y="-1277257"/>
            <a:ext cx="1270000" cy="551543"/>
          </a:xfrm>
          <a:prstGeom prst="rect">
            <a:avLst/>
          </a:prstGeom>
          <a:solidFill>
            <a:srgbClr val="403F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cs typeface="+mn-ea"/>
                <a:sym typeface="+mn-lt"/>
              </a:rPr>
              <a:t>64,63,64</a:t>
            </a:r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17" grpId="0" animBg="1"/>
      <p:bldP spid="18" grpId="0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>
            <a:graphicFrameLocks/>
          </p:cNvGraphicFramePr>
          <p:nvPr/>
        </p:nvGraphicFramePr>
        <p:xfrm>
          <a:off x="3532188" y="2641600"/>
          <a:ext cx="4745037" cy="3279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Freeform 9"/>
          <p:cNvSpPr>
            <a:spLocks/>
          </p:cNvSpPr>
          <p:nvPr/>
        </p:nvSpPr>
        <p:spPr bwMode="auto">
          <a:xfrm>
            <a:off x="6259513" y="5110163"/>
            <a:ext cx="742950" cy="352425"/>
          </a:xfrm>
          <a:custGeom>
            <a:avLst/>
            <a:gdLst>
              <a:gd name="T0" fmla="*/ 102 w 114"/>
              <a:gd name="T1" fmla="*/ 35 h 54"/>
              <a:gd name="T2" fmla="*/ 92 w 114"/>
              <a:gd name="T3" fmla="*/ 43 h 54"/>
              <a:gd name="T4" fmla="*/ 41 w 114"/>
              <a:gd name="T5" fmla="*/ 43 h 54"/>
              <a:gd name="T6" fmla="*/ 20 w 114"/>
              <a:gd name="T7" fmla="*/ 15 h 54"/>
              <a:gd name="T8" fmla="*/ 12 w 114"/>
              <a:gd name="T9" fmla="*/ 0 h 54"/>
              <a:gd name="T10" fmla="*/ 12 w 114"/>
              <a:gd name="T11" fmla="*/ 19 h 54"/>
              <a:gd name="T12" fmla="*/ 16 w 114"/>
              <a:gd name="T13" fmla="*/ 19 h 54"/>
              <a:gd name="T14" fmla="*/ 38 w 114"/>
              <a:gd name="T15" fmla="*/ 49 h 54"/>
              <a:gd name="T16" fmla="*/ 93 w 114"/>
              <a:gd name="T17" fmla="*/ 49 h 54"/>
              <a:gd name="T18" fmla="*/ 102 w 114"/>
              <a:gd name="T19" fmla="*/ 54 h 54"/>
              <a:gd name="T20" fmla="*/ 102 w 114"/>
              <a:gd name="T21" fmla="*/ 35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4" h="54">
                <a:moveTo>
                  <a:pt x="102" y="35"/>
                </a:moveTo>
                <a:cubicBezTo>
                  <a:pt x="96" y="35"/>
                  <a:pt x="93" y="38"/>
                  <a:pt x="92" y="43"/>
                </a:cubicBezTo>
                <a:cubicBezTo>
                  <a:pt x="41" y="43"/>
                  <a:pt x="41" y="43"/>
                  <a:pt x="41" y="43"/>
                </a:cubicBezTo>
                <a:cubicBezTo>
                  <a:pt x="20" y="15"/>
                  <a:pt x="20" y="15"/>
                  <a:pt x="20" y="15"/>
                </a:cubicBezTo>
                <a:cubicBezTo>
                  <a:pt x="24" y="9"/>
                  <a:pt x="21" y="0"/>
                  <a:pt x="12" y="0"/>
                </a:cubicBezTo>
                <a:cubicBezTo>
                  <a:pt x="0" y="0"/>
                  <a:pt x="0" y="19"/>
                  <a:pt x="12" y="19"/>
                </a:cubicBezTo>
                <a:cubicBezTo>
                  <a:pt x="14" y="19"/>
                  <a:pt x="15" y="19"/>
                  <a:pt x="16" y="19"/>
                </a:cubicBezTo>
                <a:cubicBezTo>
                  <a:pt x="38" y="49"/>
                  <a:pt x="38" y="49"/>
                  <a:pt x="38" y="49"/>
                </a:cubicBezTo>
                <a:cubicBezTo>
                  <a:pt x="93" y="49"/>
                  <a:pt x="93" y="49"/>
                  <a:pt x="93" y="49"/>
                </a:cubicBezTo>
                <a:cubicBezTo>
                  <a:pt x="94" y="52"/>
                  <a:pt x="97" y="54"/>
                  <a:pt x="102" y="54"/>
                </a:cubicBezTo>
                <a:cubicBezTo>
                  <a:pt x="114" y="54"/>
                  <a:pt x="114" y="35"/>
                  <a:pt x="102" y="3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cs typeface="+mn-ea"/>
              <a:sym typeface="+mn-lt"/>
            </a:endParaRPr>
          </a:p>
        </p:txBody>
      </p:sp>
      <p:sp>
        <p:nvSpPr>
          <p:cNvPr id="106503" name="Freeform 10"/>
          <p:cNvSpPr>
            <a:spLocks/>
          </p:cNvSpPr>
          <p:nvPr/>
        </p:nvSpPr>
        <p:spPr bwMode="auto">
          <a:xfrm>
            <a:off x="4405313" y="2862263"/>
            <a:ext cx="985837" cy="398462"/>
          </a:xfrm>
          <a:custGeom>
            <a:avLst/>
            <a:gdLst>
              <a:gd name="T0" fmla="*/ 2147483646 w 151"/>
              <a:gd name="T1" fmla="*/ 1749437613 h 61"/>
              <a:gd name="T2" fmla="*/ 2147483646 w 151"/>
              <a:gd name="T3" fmla="*/ 1792112240 h 61"/>
              <a:gd name="T4" fmla="*/ 2147483646 w 151"/>
              <a:gd name="T5" fmla="*/ 298683196 h 61"/>
              <a:gd name="T6" fmla="*/ 895107352 w 151"/>
              <a:gd name="T7" fmla="*/ 298683196 h 61"/>
              <a:gd name="T8" fmla="*/ 511492714 w 151"/>
              <a:gd name="T9" fmla="*/ 0 h 61"/>
              <a:gd name="T10" fmla="*/ 511492714 w 151"/>
              <a:gd name="T11" fmla="*/ 810713398 h 61"/>
              <a:gd name="T12" fmla="*/ 895107352 w 151"/>
              <a:gd name="T13" fmla="*/ 554698297 h 61"/>
              <a:gd name="T14" fmla="*/ 2147483646 w 151"/>
              <a:gd name="T15" fmla="*/ 554698297 h 61"/>
              <a:gd name="T16" fmla="*/ 2147483646 w 151"/>
              <a:gd name="T17" fmla="*/ 1962784619 h 61"/>
              <a:gd name="T18" fmla="*/ 2147483646 w 151"/>
              <a:gd name="T19" fmla="*/ 2147483646 h 61"/>
              <a:gd name="T20" fmla="*/ 2147483646 w 151"/>
              <a:gd name="T21" fmla="*/ 1749437613 h 61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51" h="61">
                <a:moveTo>
                  <a:pt x="138" y="41"/>
                </a:moveTo>
                <a:cubicBezTo>
                  <a:pt x="137" y="41"/>
                  <a:pt x="135" y="42"/>
                  <a:pt x="134" y="42"/>
                </a:cubicBezTo>
                <a:cubicBezTo>
                  <a:pt x="100" y="7"/>
                  <a:pt x="100" y="7"/>
                  <a:pt x="100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20" y="3"/>
                  <a:pt x="17" y="0"/>
                  <a:pt x="12" y="0"/>
                </a:cubicBezTo>
                <a:cubicBezTo>
                  <a:pt x="0" y="0"/>
                  <a:pt x="0" y="19"/>
                  <a:pt x="12" y="19"/>
                </a:cubicBezTo>
                <a:cubicBezTo>
                  <a:pt x="17" y="19"/>
                  <a:pt x="20" y="16"/>
                  <a:pt x="21" y="13"/>
                </a:cubicBezTo>
                <a:cubicBezTo>
                  <a:pt x="97" y="13"/>
                  <a:pt x="97" y="13"/>
                  <a:pt x="97" y="13"/>
                </a:cubicBezTo>
                <a:cubicBezTo>
                  <a:pt x="130" y="46"/>
                  <a:pt x="130" y="46"/>
                  <a:pt x="130" y="46"/>
                </a:cubicBezTo>
                <a:cubicBezTo>
                  <a:pt x="127" y="52"/>
                  <a:pt x="130" y="61"/>
                  <a:pt x="138" y="61"/>
                </a:cubicBezTo>
                <a:cubicBezTo>
                  <a:pt x="151" y="61"/>
                  <a:pt x="151" y="41"/>
                  <a:pt x="138" y="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6504" name="Freeform 11"/>
          <p:cNvSpPr>
            <a:spLocks/>
          </p:cNvSpPr>
          <p:nvPr/>
        </p:nvSpPr>
        <p:spPr bwMode="auto">
          <a:xfrm>
            <a:off x="3416300" y="4649788"/>
            <a:ext cx="849313" cy="339725"/>
          </a:xfrm>
          <a:custGeom>
            <a:avLst/>
            <a:gdLst>
              <a:gd name="T0" fmla="*/ 2147483646 w 130"/>
              <a:gd name="T1" fmla="*/ 0 h 52"/>
              <a:gd name="T2" fmla="*/ 2147483646 w 130"/>
              <a:gd name="T3" fmla="*/ 554868923 h 52"/>
              <a:gd name="T4" fmla="*/ 2147483646 w 130"/>
              <a:gd name="T5" fmla="*/ 1664613301 h 52"/>
              <a:gd name="T6" fmla="*/ 896332274 w 130"/>
              <a:gd name="T7" fmla="*/ 1664613301 h 52"/>
              <a:gd name="T8" fmla="*/ 512188004 w 130"/>
              <a:gd name="T9" fmla="*/ 1365838230 h 52"/>
              <a:gd name="T10" fmla="*/ 512188004 w 130"/>
              <a:gd name="T11" fmla="*/ 2147483646 h 52"/>
              <a:gd name="T12" fmla="*/ 896332274 w 130"/>
              <a:gd name="T13" fmla="*/ 1920707152 h 52"/>
              <a:gd name="T14" fmla="*/ 2147483646 w 130"/>
              <a:gd name="T15" fmla="*/ 1920707152 h 52"/>
              <a:gd name="T16" fmla="*/ 2147483646 w 130"/>
              <a:gd name="T17" fmla="*/ 768281554 h 52"/>
              <a:gd name="T18" fmla="*/ 2147483646 w 130"/>
              <a:gd name="T19" fmla="*/ 853643994 h 52"/>
              <a:gd name="T20" fmla="*/ 2147483646 w 130"/>
              <a:gd name="T21" fmla="*/ 0 h 5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30" h="52">
                <a:moveTo>
                  <a:pt x="118" y="0"/>
                </a:moveTo>
                <a:cubicBezTo>
                  <a:pt x="110" y="0"/>
                  <a:pt x="107" y="8"/>
                  <a:pt x="109" y="13"/>
                </a:cubicBezTo>
                <a:cubicBezTo>
                  <a:pt x="77" y="39"/>
                  <a:pt x="77" y="39"/>
                  <a:pt x="77" y="39"/>
                </a:cubicBezTo>
                <a:cubicBezTo>
                  <a:pt x="21" y="39"/>
                  <a:pt x="21" y="39"/>
                  <a:pt x="21" y="39"/>
                </a:cubicBezTo>
                <a:cubicBezTo>
                  <a:pt x="20" y="36"/>
                  <a:pt x="17" y="32"/>
                  <a:pt x="12" y="32"/>
                </a:cubicBezTo>
                <a:cubicBezTo>
                  <a:pt x="0" y="32"/>
                  <a:pt x="0" y="52"/>
                  <a:pt x="12" y="52"/>
                </a:cubicBezTo>
                <a:cubicBezTo>
                  <a:pt x="17" y="52"/>
                  <a:pt x="20" y="49"/>
                  <a:pt x="21" y="45"/>
                </a:cubicBezTo>
                <a:cubicBezTo>
                  <a:pt x="79" y="45"/>
                  <a:pt x="79" y="45"/>
                  <a:pt x="79" y="45"/>
                </a:cubicBezTo>
                <a:cubicBezTo>
                  <a:pt x="112" y="18"/>
                  <a:pt x="112" y="18"/>
                  <a:pt x="112" y="18"/>
                </a:cubicBezTo>
                <a:cubicBezTo>
                  <a:pt x="114" y="19"/>
                  <a:pt x="115" y="20"/>
                  <a:pt x="118" y="20"/>
                </a:cubicBezTo>
                <a:cubicBezTo>
                  <a:pt x="130" y="20"/>
                  <a:pt x="130" y="0"/>
                  <a:pt x="118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6505" name="Freeform 12"/>
          <p:cNvSpPr>
            <a:spLocks/>
          </p:cNvSpPr>
          <p:nvPr/>
        </p:nvSpPr>
        <p:spPr bwMode="auto">
          <a:xfrm>
            <a:off x="7491413" y="3470275"/>
            <a:ext cx="854075" cy="339725"/>
          </a:xfrm>
          <a:custGeom>
            <a:avLst/>
            <a:gdLst>
              <a:gd name="T0" fmla="*/ 2147483646 w 131"/>
              <a:gd name="T1" fmla="*/ 0 h 52"/>
              <a:gd name="T2" fmla="*/ 2147483646 w 131"/>
              <a:gd name="T3" fmla="*/ 554868923 h 52"/>
              <a:gd name="T4" fmla="*/ 2147483646 w 131"/>
              <a:gd name="T5" fmla="*/ 1664613301 h 52"/>
              <a:gd name="T6" fmla="*/ 935127369 w 131"/>
              <a:gd name="T7" fmla="*/ 1664613301 h 52"/>
              <a:gd name="T8" fmla="*/ 552580005 w 131"/>
              <a:gd name="T9" fmla="*/ 1365838230 h 52"/>
              <a:gd name="T10" fmla="*/ 552580005 w 131"/>
              <a:gd name="T11" fmla="*/ 2147483646 h 52"/>
              <a:gd name="T12" fmla="*/ 935127369 w 131"/>
              <a:gd name="T13" fmla="*/ 1920707152 h 52"/>
              <a:gd name="T14" fmla="*/ 2147483646 w 131"/>
              <a:gd name="T15" fmla="*/ 1920707152 h 52"/>
              <a:gd name="T16" fmla="*/ 2147483646 w 131"/>
              <a:gd name="T17" fmla="*/ 768281554 h 52"/>
              <a:gd name="T18" fmla="*/ 2147483646 w 131"/>
              <a:gd name="T19" fmla="*/ 853643994 h 52"/>
              <a:gd name="T20" fmla="*/ 2147483646 w 131"/>
              <a:gd name="T21" fmla="*/ 0 h 5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31" h="52">
                <a:moveTo>
                  <a:pt x="118" y="0"/>
                </a:moveTo>
                <a:cubicBezTo>
                  <a:pt x="111" y="0"/>
                  <a:pt x="108" y="8"/>
                  <a:pt x="109" y="13"/>
                </a:cubicBezTo>
                <a:cubicBezTo>
                  <a:pt x="78" y="39"/>
                  <a:pt x="78" y="39"/>
                  <a:pt x="78" y="39"/>
                </a:cubicBezTo>
                <a:cubicBezTo>
                  <a:pt x="22" y="39"/>
                  <a:pt x="22" y="39"/>
                  <a:pt x="22" y="39"/>
                </a:cubicBezTo>
                <a:cubicBezTo>
                  <a:pt x="21" y="36"/>
                  <a:pt x="18" y="32"/>
                  <a:pt x="13" y="32"/>
                </a:cubicBezTo>
                <a:cubicBezTo>
                  <a:pt x="0" y="32"/>
                  <a:pt x="0" y="52"/>
                  <a:pt x="13" y="52"/>
                </a:cubicBezTo>
                <a:cubicBezTo>
                  <a:pt x="18" y="52"/>
                  <a:pt x="21" y="49"/>
                  <a:pt x="22" y="45"/>
                </a:cubicBezTo>
                <a:cubicBezTo>
                  <a:pt x="80" y="45"/>
                  <a:pt x="80" y="45"/>
                  <a:pt x="80" y="45"/>
                </a:cubicBezTo>
                <a:cubicBezTo>
                  <a:pt x="113" y="18"/>
                  <a:pt x="113" y="18"/>
                  <a:pt x="113" y="18"/>
                </a:cubicBezTo>
                <a:cubicBezTo>
                  <a:pt x="114" y="19"/>
                  <a:pt x="116" y="20"/>
                  <a:pt x="118" y="20"/>
                </a:cubicBezTo>
                <a:cubicBezTo>
                  <a:pt x="131" y="20"/>
                  <a:pt x="131" y="0"/>
                  <a:pt x="1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09725" y="2690813"/>
            <a:ext cx="2816225" cy="53014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50000"/>
              </a:lnSpc>
            </a:pPr>
            <a:r>
              <a:rPr lang="id-ID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Suitable for all category</a:t>
            </a:r>
            <a:r>
              <a:rPr lang="en-US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, Lorem Ipsum is not simply random text.</a:t>
            </a:r>
            <a:r>
              <a:rPr lang="id-ID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 </a:t>
            </a:r>
            <a:r>
              <a:rPr lang="en-US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bring together the right</a:t>
            </a:r>
            <a:endParaRPr lang="en-US" altLang="zh-CN" sz="1000" b="1">
              <a:solidFill>
                <a:schemeClr val="tx2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06507" name="TextBox 14"/>
          <p:cNvSpPr txBox="1">
            <a:spLocks noChangeArrowheads="1"/>
          </p:cNvSpPr>
          <p:nvPr/>
        </p:nvSpPr>
        <p:spPr bwMode="auto">
          <a:xfrm>
            <a:off x="2798763" y="2346325"/>
            <a:ext cx="16065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d-ID" altLang="zh-CN" sz="2400" b="1">
                <a:solidFill>
                  <a:schemeClr val="tx2"/>
                </a:solidFill>
                <a:latin typeface="+mn-lt"/>
                <a:cs typeface="+mn-ea"/>
                <a:sym typeface="+mn-lt"/>
              </a:rPr>
              <a:t>Motivation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435975" y="3103563"/>
            <a:ext cx="2474913" cy="53014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id-ID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Suitable for all category</a:t>
            </a:r>
            <a:r>
              <a:rPr lang="en-US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, Lorem Ipsum is not simply random text.</a:t>
            </a:r>
            <a:r>
              <a:rPr lang="id-ID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 </a:t>
            </a:r>
            <a:r>
              <a:rPr lang="en-US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bring together the right</a:t>
            </a:r>
            <a:endParaRPr lang="en-US" altLang="zh-CN" sz="1000" b="1">
              <a:solidFill>
                <a:schemeClr val="tx2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924050" y="4873625"/>
            <a:ext cx="1512888" cy="991810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50000"/>
              </a:lnSpc>
            </a:pPr>
            <a:r>
              <a:rPr lang="id-ID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Suitable for all category</a:t>
            </a:r>
            <a:r>
              <a:rPr lang="en-US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, Lorem Ipsum is not simply random text.</a:t>
            </a:r>
            <a:r>
              <a:rPr lang="id-ID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 </a:t>
            </a:r>
            <a:r>
              <a:rPr lang="en-US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bring together the right</a:t>
            </a:r>
            <a:endParaRPr lang="en-US" altLang="zh-CN" sz="1000" b="1">
              <a:solidFill>
                <a:schemeClr val="tx2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06510" name="TextBox 17"/>
          <p:cNvSpPr txBox="1">
            <a:spLocks noChangeArrowheads="1"/>
          </p:cNvSpPr>
          <p:nvPr/>
        </p:nvSpPr>
        <p:spPr bwMode="auto">
          <a:xfrm>
            <a:off x="1924050" y="4527550"/>
            <a:ext cx="14922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d-ID" altLang="zh-CN" sz="2400" b="1">
                <a:solidFill>
                  <a:schemeClr val="tx2"/>
                </a:solidFill>
                <a:latin typeface="+mn-lt"/>
                <a:cs typeface="+mn-ea"/>
                <a:sym typeface="+mn-lt"/>
              </a:rPr>
              <a:t>Datascript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99313" y="5449888"/>
            <a:ext cx="2474912" cy="53014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id-ID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Suitable for all category</a:t>
            </a:r>
            <a:r>
              <a:rPr lang="en-US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, Lorem Ipsum is not simply random text.</a:t>
            </a:r>
            <a:r>
              <a:rPr lang="id-ID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 </a:t>
            </a:r>
            <a:r>
              <a:rPr lang="en-US" altLang="zh-CN" sz="1000">
                <a:solidFill>
                  <a:schemeClr val="tx2"/>
                </a:solidFill>
                <a:latin typeface="+mn-lt"/>
                <a:cs typeface="+mn-ea"/>
                <a:sym typeface="+mn-lt"/>
              </a:rPr>
              <a:t>bring together the right</a:t>
            </a:r>
            <a:endParaRPr lang="en-US" altLang="zh-CN" sz="1000" b="1">
              <a:solidFill>
                <a:schemeClr val="tx2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06512" name="TextBox 19"/>
          <p:cNvSpPr txBox="1">
            <a:spLocks noChangeArrowheads="1"/>
          </p:cNvSpPr>
          <p:nvPr/>
        </p:nvSpPr>
        <p:spPr bwMode="auto">
          <a:xfrm>
            <a:off x="7189788" y="5110163"/>
            <a:ext cx="17097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d-ID" altLang="zh-CN" sz="2400" b="1">
                <a:solidFill>
                  <a:schemeClr val="tx2"/>
                </a:solidFill>
                <a:latin typeface="+mn-lt"/>
                <a:cs typeface="+mn-ea"/>
                <a:sym typeface="+mn-lt"/>
              </a:rPr>
              <a:t>Information</a:t>
            </a:r>
          </a:p>
        </p:txBody>
      </p:sp>
      <p:sp>
        <p:nvSpPr>
          <p:cNvPr id="106513" name="TextBox 20"/>
          <p:cNvSpPr txBox="1">
            <a:spLocks noChangeArrowheads="1"/>
          </p:cNvSpPr>
          <p:nvPr/>
        </p:nvSpPr>
        <p:spPr bwMode="auto">
          <a:xfrm>
            <a:off x="8435975" y="2730500"/>
            <a:ext cx="11525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d-ID" altLang="zh-CN" sz="2400" b="1">
                <a:solidFill>
                  <a:schemeClr val="tx2"/>
                </a:solidFill>
                <a:latin typeface="+mn-lt"/>
                <a:cs typeface="+mn-ea"/>
                <a:sym typeface="+mn-lt"/>
              </a:rPr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580580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e 10"/>
          <p:cNvSpPr/>
          <p:nvPr/>
        </p:nvSpPr>
        <p:spPr>
          <a:xfrm>
            <a:off x="3871739" y="2081698"/>
            <a:ext cx="1878745" cy="1878745"/>
          </a:xfrm>
          <a:prstGeom prst="pie">
            <a:avLst>
              <a:gd name="adj1" fmla="val 3949911"/>
              <a:gd name="adj2" fmla="val 1620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" name="Pie 11"/>
          <p:cNvSpPr/>
          <p:nvPr/>
        </p:nvSpPr>
        <p:spPr>
          <a:xfrm>
            <a:off x="6441516" y="2081698"/>
            <a:ext cx="1878745" cy="1878745"/>
          </a:xfrm>
          <a:prstGeom prst="pie">
            <a:avLst>
              <a:gd name="adj1" fmla="val 21364223"/>
              <a:gd name="adj2" fmla="val 1620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3" name="Pie 12"/>
          <p:cNvSpPr/>
          <p:nvPr/>
        </p:nvSpPr>
        <p:spPr>
          <a:xfrm>
            <a:off x="9011291" y="2081698"/>
            <a:ext cx="1878745" cy="1878745"/>
          </a:xfrm>
          <a:prstGeom prst="pie">
            <a:avLst>
              <a:gd name="adj1" fmla="val 19299886"/>
              <a:gd name="adj2" fmla="val 1620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0" name="Pie 9"/>
          <p:cNvSpPr/>
          <p:nvPr/>
        </p:nvSpPr>
        <p:spPr>
          <a:xfrm>
            <a:off x="1301963" y="2081698"/>
            <a:ext cx="1878745" cy="1878745"/>
          </a:xfrm>
          <a:prstGeom prst="pie">
            <a:avLst>
              <a:gd name="adj1" fmla="val 1581029"/>
              <a:gd name="adj2" fmla="val 1620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" name="Oval 1"/>
          <p:cNvSpPr/>
          <p:nvPr/>
        </p:nvSpPr>
        <p:spPr>
          <a:xfrm>
            <a:off x="1516885" y="2296620"/>
            <a:ext cx="1448902" cy="144890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" name="Oval 2"/>
          <p:cNvSpPr/>
          <p:nvPr/>
        </p:nvSpPr>
        <p:spPr>
          <a:xfrm>
            <a:off x="4086661" y="2296620"/>
            <a:ext cx="1448902" cy="144890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Oval 3"/>
          <p:cNvSpPr/>
          <p:nvPr/>
        </p:nvSpPr>
        <p:spPr>
          <a:xfrm>
            <a:off x="6656437" y="2296620"/>
            <a:ext cx="1448902" cy="144890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8" name="Oval 7"/>
          <p:cNvSpPr/>
          <p:nvPr/>
        </p:nvSpPr>
        <p:spPr>
          <a:xfrm>
            <a:off x="9226213" y="2296620"/>
            <a:ext cx="1448902" cy="14489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121492" y="4249608"/>
            <a:ext cx="2239686" cy="1095684"/>
            <a:chOff x="1090911" y="4109908"/>
            <a:chExt cx="2239686" cy="1095684"/>
          </a:xfrm>
        </p:grpSpPr>
        <p:sp>
          <p:nvSpPr>
            <p:cNvPr id="14" name="TextBox 13"/>
            <p:cNvSpPr txBox="1"/>
            <p:nvPr/>
          </p:nvSpPr>
          <p:spPr>
            <a:xfrm>
              <a:off x="1674390" y="4109908"/>
              <a:ext cx="1072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Starround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90911" y="4448462"/>
              <a:ext cx="22396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conectetur lattei adipiscing elit. Pellen tesque consequat.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691268" y="4249608"/>
            <a:ext cx="2239686" cy="1095684"/>
            <a:chOff x="1090911" y="4109908"/>
            <a:chExt cx="2239686" cy="1095684"/>
          </a:xfrm>
        </p:grpSpPr>
        <p:sp>
          <p:nvSpPr>
            <p:cNvPr id="18" name="TextBox 17"/>
            <p:cNvSpPr txBox="1"/>
            <p:nvPr/>
          </p:nvSpPr>
          <p:spPr>
            <a:xfrm>
              <a:off x="1603857" y="4109908"/>
              <a:ext cx="12137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HeadPhone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90911" y="4448462"/>
              <a:ext cx="22396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conectetur lattei adipiscing elit. Pellen tesque consequat.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261045" y="4249608"/>
            <a:ext cx="2239686" cy="1095684"/>
            <a:chOff x="1090911" y="4109908"/>
            <a:chExt cx="2239686" cy="1095684"/>
          </a:xfrm>
        </p:grpSpPr>
        <p:sp>
          <p:nvSpPr>
            <p:cNvPr id="21" name="TextBox 20"/>
            <p:cNvSpPr txBox="1"/>
            <p:nvPr/>
          </p:nvSpPr>
          <p:spPr>
            <a:xfrm>
              <a:off x="1675545" y="4109908"/>
              <a:ext cx="10704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The Target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090911" y="4448462"/>
              <a:ext cx="22396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conectetur lattei adipiscing elit. Pellen tesque consequat.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830820" y="4249608"/>
            <a:ext cx="2239686" cy="1095684"/>
            <a:chOff x="1090911" y="4109908"/>
            <a:chExt cx="2239686" cy="1095684"/>
          </a:xfrm>
        </p:grpSpPr>
        <p:sp>
          <p:nvSpPr>
            <p:cNvPr id="24" name="TextBox 23"/>
            <p:cNvSpPr txBox="1"/>
            <p:nvPr/>
          </p:nvSpPr>
          <p:spPr>
            <a:xfrm>
              <a:off x="1777431" y="4109908"/>
              <a:ext cx="8666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Turn On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090911" y="4448462"/>
              <a:ext cx="2239686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conectetur lattei adipiscing elit. Pellen tesque consequat.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AutoShape 114"/>
          <p:cNvSpPr>
            <a:spLocks noChangeAspect="1"/>
          </p:cNvSpPr>
          <p:nvPr/>
        </p:nvSpPr>
        <p:spPr bwMode="auto">
          <a:xfrm>
            <a:off x="7160122" y="2586265"/>
            <a:ext cx="441532" cy="44360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50" y="9182"/>
                </a:moveTo>
                <a:cubicBezTo>
                  <a:pt x="21200" y="9182"/>
                  <a:pt x="21329" y="9229"/>
                  <a:pt x="21435" y="9326"/>
                </a:cubicBezTo>
                <a:cubicBezTo>
                  <a:pt x="21544" y="9426"/>
                  <a:pt x="21599" y="9549"/>
                  <a:pt x="21599" y="9699"/>
                </a:cubicBezTo>
                <a:lnTo>
                  <a:pt x="21599" y="11867"/>
                </a:lnTo>
                <a:cubicBezTo>
                  <a:pt x="21599" y="12232"/>
                  <a:pt x="21415" y="12414"/>
                  <a:pt x="21050" y="12414"/>
                </a:cubicBezTo>
                <a:lnTo>
                  <a:pt x="18746" y="12414"/>
                </a:lnTo>
                <a:cubicBezTo>
                  <a:pt x="18575" y="13204"/>
                  <a:pt x="18299" y="13947"/>
                  <a:pt x="17915" y="14646"/>
                </a:cubicBezTo>
                <a:cubicBezTo>
                  <a:pt x="17530" y="15342"/>
                  <a:pt x="17066" y="15965"/>
                  <a:pt x="16517" y="16514"/>
                </a:cubicBezTo>
                <a:cubicBezTo>
                  <a:pt x="15968" y="17061"/>
                  <a:pt x="15346" y="17528"/>
                  <a:pt x="14647" y="17913"/>
                </a:cubicBezTo>
                <a:cubicBezTo>
                  <a:pt x="13948" y="18298"/>
                  <a:pt x="13206" y="18577"/>
                  <a:pt x="12419" y="18741"/>
                </a:cubicBezTo>
                <a:lnTo>
                  <a:pt x="12419" y="21050"/>
                </a:lnTo>
                <a:cubicBezTo>
                  <a:pt x="12419" y="21197"/>
                  <a:pt x="12369" y="21329"/>
                  <a:pt x="12269" y="21435"/>
                </a:cubicBezTo>
                <a:cubicBezTo>
                  <a:pt x="12172" y="21544"/>
                  <a:pt x="12049" y="21599"/>
                  <a:pt x="11896" y="21599"/>
                </a:cubicBezTo>
                <a:lnTo>
                  <a:pt x="9732" y="21599"/>
                </a:lnTo>
                <a:cubicBezTo>
                  <a:pt x="9368" y="21599"/>
                  <a:pt x="9183" y="21417"/>
                  <a:pt x="9183" y="21050"/>
                </a:cubicBezTo>
                <a:lnTo>
                  <a:pt x="9183" y="18741"/>
                </a:lnTo>
                <a:cubicBezTo>
                  <a:pt x="8396" y="18577"/>
                  <a:pt x="7654" y="18298"/>
                  <a:pt x="6955" y="17913"/>
                </a:cubicBezTo>
                <a:cubicBezTo>
                  <a:pt x="6259" y="17528"/>
                  <a:pt x="5634" y="17061"/>
                  <a:pt x="5085" y="16514"/>
                </a:cubicBezTo>
                <a:cubicBezTo>
                  <a:pt x="4536" y="15965"/>
                  <a:pt x="4069" y="15342"/>
                  <a:pt x="3687" y="14646"/>
                </a:cubicBezTo>
                <a:cubicBezTo>
                  <a:pt x="3300" y="13947"/>
                  <a:pt x="3024" y="13204"/>
                  <a:pt x="2856" y="12414"/>
                </a:cubicBezTo>
                <a:lnTo>
                  <a:pt x="551" y="12414"/>
                </a:lnTo>
                <a:cubicBezTo>
                  <a:pt x="187" y="12414"/>
                  <a:pt x="0" y="12231"/>
                  <a:pt x="0" y="11867"/>
                </a:cubicBezTo>
                <a:lnTo>
                  <a:pt x="0" y="9699"/>
                </a:lnTo>
                <a:cubicBezTo>
                  <a:pt x="0" y="9549"/>
                  <a:pt x="58" y="9426"/>
                  <a:pt x="167" y="9326"/>
                </a:cubicBezTo>
                <a:cubicBezTo>
                  <a:pt x="273" y="9229"/>
                  <a:pt x="402" y="9182"/>
                  <a:pt x="551" y="9182"/>
                </a:cubicBezTo>
                <a:lnTo>
                  <a:pt x="2856" y="9182"/>
                </a:lnTo>
                <a:cubicBezTo>
                  <a:pt x="3026" y="8392"/>
                  <a:pt x="3300" y="7652"/>
                  <a:pt x="3687" y="6953"/>
                </a:cubicBezTo>
                <a:cubicBezTo>
                  <a:pt x="4069" y="6251"/>
                  <a:pt x="4536" y="5631"/>
                  <a:pt x="5085" y="5081"/>
                </a:cubicBezTo>
                <a:cubicBezTo>
                  <a:pt x="5634" y="4532"/>
                  <a:pt x="6256" y="4065"/>
                  <a:pt x="6955" y="3680"/>
                </a:cubicBezTo>
                <a:cubicBezTo>
                  <a:pt x="7654" y="3298"/>
                  <a:pt x="8396" y="3022"/>
                  <a:pt x="9183" y="2852"/>
                </a:cubicBezTo>
                <a:lnTo>
                  <a:pt x="9183" y="546"/>
                </a:lnTo>
                <a:cubicBezTo>
                  <a:pt x="9183" y="181"/>
                  <a:pt x="9365" y="0"/>
                  <a:pt x="9732" y="0"/>
                </a:cubicBezTo>
                <a:lnTo>
                  <a:pt x="11896" y="0"/>
                </a:lnTo>
                <a:cubicBezTo>
                  <a:pt x="12049" y="0"/>
                  <a:pt x="12172" y="50"/>
                  <a:pt x="12269" y="158"/>
                </a:cubicBezTo>
                <a:cubicBezTo>
                  <a:pt x="12369" y="267"/>
                  <a:pt x="12419" y="396"/>
                  <a:pt x="12419" y="546"/>
                </a:cubicBezTo>
                <a:lnTo>
                  <a:pt x="12419" y="2852"/>
                </a:lnTo>
                <a:cubicBezTo>
                  <a:pt x="13206" y="3022"/>
                  <a:pt x="13948" y="3298"/>
                  <a:pt x="14647" y="3680"/>
                </a:cubicBezTo>
                <a:cubicBezTo>
                  <a:pt x="15343" y="4065"/>
                  <a:pt x="15968" y="4532"/>
                  <a:pt x="16517" y="5082"/>
                </a:cubicBezTo>
                <a:cubicBezTo>
                  <a:pt x="17066" y="5631"/>
                  <a:pt x="17530" y="6251"/>
                  <a:pt x="17915" y="6953"/>
                </a:cubicBezTo>
                <a:cubicBezTo>
                  <a:pt x="18299" y="7652"/>
                  <a:pt x="18578" y="8392"/>
                  <a:pt x="18746" y="9182"/>
                </a:cubicBezTo>
                <a:lnTo>
                  <a:pt x="21050" y="9182"/>
                </a:lnTo>
                <a:close/>
                <a:moveTo>
                  <a:pt x="12419" y="16465"/>
                </a:moveTo>
                <a:cubicBezTo>
                  <a:pt x="13411" y="16194"/>
                  <a:pt x="14268" y="15698"/>
                  <a:pt x="14991" y="14981"/>
                </a:cubicBezTo>
                <a:cubicBezTo>
                  <a:pt x="15710" y="14264"/>
                  <a:pt x="16203" y="13410"/>
                  <a:pt x="16467" y="12414"/>
                </a:cubicBezTo>
                <a:lnTo>
                  <a:pt x="14048" y="12414"/>
                </a:lnTo>
                <a:cubicBezTo>
                  <a:pt x="13684" y="12414"/>
                  <a:pt x="13505" y="12231"/>
                  <a:pt x="13514" y="11867"/>
                </a:cubicBezTo>
                <a:lnTo>
                  <a:pt x="13514" y="9699"/>
                </a:lnTo>
                <a:cubicBezTo>
                  <a:pt x="13514" y="9549"/>
                  <a:pt x="13567" y="9426"/>
                  <a:pt x="13669" y="9326"/>
                </a:cubicBezTo>
                <a:cubicBezTo>
                  <a:pt x="13772" y="9229"/>
                  <a:pt x="13898" y="9182"/>
                  <a:pt x="14048" y="9182"/>
                </a:cubicBezTo>
                <a:lnTo>
                  <a:pt x="16467" y="9182"/>
                </a:lnTo>
                <a:cubicBezTo>
                  <a:pt x="16194" y="8186"/>
                  <a:pt x="15698" y="7332"/>
                  <a:pt x="14982" y="6609"/>
                </a:cubicBezTo>
                <a:cubicBezTo>
                  <a:pt x="14265" y="5883"/>
                  <a:pt x="13411" y="5390"/>
                  <a:pt x="12419" y="5131"/>
                </a:cubicBezTo>
                <a:lnTo>
                  <a:pt x="12419" y="7549"/>
                </a:lnTo>
                <a:cubicBezTo>
                  <a:pt x="12419" y="7699"/>
                  <a:pt x="12369" y="7828"/>
                  <a:pt x="12269" y="7928"/>
                </a:cubicBezTo>
                <a:cubicBezTo>
                  <a:pt x="12172" y="8031"/>
                  <a:pt x="12049" y="8081"/>
                  <a:pt x="11896" y="8081"/>
                </a:cubicBezTo>
                <a:lnTo>
                  <a:pt x="9732" y="8081"/>
                </a:lnTo>
                <a:cubicBezTo>
                  <a:pt x="9368" y="8081"/>
                  <a:pt x="9183" y="7905"/>
                  <a:pt x="9183" y="7549"/>
                </a:cubicBezTo>
                <a:lnTo>
                  <a:pt x="9183" y="5131"/>
                </a:lnTo>
                <a:cubicBezTo>
                  <a:pt x="8191" y="5402"/>
                  <a:pt x="7334" y="5895"/>
                  <a:pt x="6608" y="6612"/>
                </a:cubicBezTo>
                <a:cubicBezTo>
                  <a:pt x="5889" y="7332"/>
                  <a:pt x="5399" y="8187"/>
                  <a:pt x="5135" y="9182"/>
                </a:cubicBezTo>
                <a:lnTo>
                  <a:pt x="7580" y="9182"/>
                </a:lnTo>
                <a:cubicBezTo>
                  <a:pt x="7733" y="9182"/>
                  <a:pt x="7853" y="9229"/>
                  <a:pt x="7947" y="9326"/>
                </a:cubicBezTo>
                <a:cubicBezTo>
                  <a:pt x="8038" y="9426"/>
                  <a:pt x="8088" y="9550"/>
                  <a:pt x="8088" y="9700"/>
                </a:cubicBezTo>
                <a:lnTo>
                  <a:pt x="8088" y="11867"/>
                </a:lnTo>
                <a:cubicBezTo>
                  <a:pt x="8088" y="12017"/>
                  <a:pt x="8038" y="12144"/>
                  <a:pt x="7947" y="12252"/>
                </a:cubicBezTo>
                <a:cubicBezTo>
                  <a:pt x="7853" y="12364"/>
                  <a:pt x="7733" y="12414"/>
                  <a:pt x="7580" y="12414"/>
                </a:cubicBezTo>
                <a:lnTo>
                  <a:pt x="5135" y="12414"/>
                </a:lnTo>
                <a:cubicBezTo>
                  <a:pt x="5408" y="13410"/>
                  <a:pt x="5904" y="14267"/>
                  <a:pt x="6620" y="14990"/>
                </a:cubicBezTo>
                <a:cubicBezTo>
                  <a:pt x="7337" y="15710"/>
                  <a:pt x="8191" y="16203"/>
                  <a:pt x="9183" y="16465"/>
                </a:cubicBezTo>
                <a:lnTo>
                  <a:pt x="9183" y="14018"/>
                </a:lnTo>
                <a:cubicBezTo>
                  <a:pt x="9183" y="13868"/>
                  <a:pt x="9239" y="13744"/>
                  <a:pt x="9348" y="13653"/>
                </a:cubicBezTo>
                <a:cubicBezTo>
                  <a:pt x="9453" y="13559"/>
                  <a:pt x="9583" y="13512"/>
                  <a:pt x="9732" y="13512"/>
                </a:cubicBezTo>
                <a:lnTo>
                  <a:pt x="11896" y="13512"/>
                </a:lnTo>
                <a:cubicBezTo>
                  <a:pt x="12049" y="13512"/>
                  <a:pt x="12172" y="13559"/>
                  <a:pt x="12269" y="13653"/>
                </a:cubicBezTo>
                <a:cubicBezTo>
                  <a:pt x="12369" y="13744"/>
                  <a:pt x="12419" y="13868"/>
                  <a:pt x="12419" y="14018"/>
                </a:cubicBezTo>
                <a:lnTo>
                  <a:pt x="12419" y="164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50789" tIns="50789" rIns="50789" bIns="50789" anchor="ctr"/>
          <a:lstStyle/>
          <a:p>
            <a:pPr defTabSz="457098">
              <a:defRPr/>
            </a:pPr>
            <a:endParaRPr lang="es-ES" sz="36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9" name="Freeform 102"/>
          <p:cNvSpPr>
            <a:spLocks noEditPoints="1"/>
          </p:cNvSpPr>
          <p:nvPr/>
        </p:nvSpPr>
        <p:spPr bwMode="auto">
          <a:xfrm>
            <a:off x="9726557" y="2581654"/>
            <a:ext cx="448212" cy="448212"/>
          </a:xfrm>
          <a:custGeom>
            <a:avLst/>
            <a:gdLst>
              <a:gd name="T0" fmla="*/ 32 w 64"/>
              <a:gd name="T1" fmla="*/ 0 h 64"/>
              <a:gd name="T2" fmla="*/ 0 w 64"/>
              <a:gd name="T3" fmla="*/ 32 h 64"/>
              <a:gd name="T4" fmla="*/ 32 w 64"/>
              <a:gd name="T5" fmla="*/ 64 h 64"/>
              <a:gd name="T6" fmla="*/ 64 w 64"/>
              <a:gd name="T7" fmla="*/ 32 h 64"/>
              <a:gd name="T8" fmla="*/ 32 w 64"/>
              <a:gd name="T9" fmla="*/ 0 h 64"/>
              <a:gd name="T10" fmla="*/ 28 w 64"/>
              <a:gd name="T11" fmla="*/ 8 h 64"/>
              <a:gd name="T12" fmla="*/ 36 w 64"/>
              <a:gd name="T13" fmla="*/ 8 h 64"/>
              <a:gd name="T14" fmla="*/ 36 w 64"/>
              <a:gd name="T15" fmla="*/ 28 h 64"/>
              <a:gd name="T16" fmla="*/ 28 w 64"/>
              <a:gd name="T17" fmla="*/ 28 h 64"/>
              <a:gd name="T18" fmla="*/ 28 w 64"/>
              <a:gd name="T19" fmla="*/ 8 h 64"/>
              <a:gd name="T20" fmla="*/ 32 w 64"/>
              <a:gd name="T21" fmla="*/ 53 h 64"/>
              <a:gd name="T22" fmla="*/ 11 w 64"/>
              <a:gd name="T23" fmla="*/ 32 h 64"/>
              <a:gd name="T24" fmla="*/ 24 w 64"/>
              <a:gd name="T25" fmla="*/ 13 h 64"/>
              <a:gd name="T26" fmla="*/ 24 w 64"/>
              <a:gd name="T27" fmla="*/ 12 h 64"/>
              <a:gd name="T28" fmla="*/ 24 w 64"/>
              <a:gd name="T29" fmla="*/ 20 h 64"/>
              <a:gd name="T30" fmla="*/ 17 w 64"/>
              <a:gd name="T31" fmla="*/ 32 h 64"/>
              <a:gd name="T32" fmla="*/ 32 w 64"/>
              <a:gd name="T33" fmla="*/ 47 h 64"/>
              <a:gd name="T34" fmla="*/ 47 w 64"/>
              <a:gd name="T35" fmla="*/ 32 h 64"/>
              <a:gd name="T36" fmla="*/ 40 w 64"/>
              <a:gd name="T37" fmla="*/ 20 h 64"/>
              <a:gd name="T38" fmla="*/ 40 w 64"/>
              <a:gd name="T39" fmla="*/ 12 h 64"/>
              <a:gd name="T40" fmla="*/ 40 w 64"/>
              <a:gd name="T41" fmla="*/ 13 h 64"/>
              <a:gd name="T42" fmla="*/ 53 w 64"/>
              <a:gd name="T43" fmla="*/ 32 h 64"/>
              <a:gd name="T44" fmla="*/ 32 w 64"/>
              <a:gd name="T45" fmla="*/ 53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4" h="64">
                <a:moveTo>
                  <a:pt x="32" y="0"/>
                </a:moveTo>
                <a:cubicBezTo>
                  <a:pt x="14" y="0"/>
                  <a:pt x="0" y="14"/>
                  <a:pt x="0" y="32"/>
                </a:cubicBezTo>
                <a:cubicBezTo>
                  <a:pt x="0" y="50"/>
                  <a:pt x="14" y="64"/>
                  <a:pt x="32" y="64"/>
                </a:cubicBezTo>
                <a:cubicBezTo>
                  <a:pt x="50" y="64"/>
                  <a:pt x="64" y="50"/>
                  <a:pt x="64" y="32"/>
                </a:cubicBezTo>
                <a:cubicBezTo>
                  <a:pt x="64" y="14"/>
                  <a:pt x="50" y="0"/>
                  <a:pt x="32" y="0"/>
                </a:cubicBezTo>
                <a:close/>
                <a:moveTo>
                  <a:pt x="28" y="8"/>
                </a:moveTo>
                <a:cubicBezTo>
                  <a:pt x="36" y="8"/>
                  <a:pt x="36" y="8"/>
                  <a:pt x="36" y="8"/>
                </a:cubicBezTo>
                <a:cubicBezTo>
                  <a:pt x="36" y="28"/>
                  <a:pt x="36" y="28"/>
                  <a:pt x="36" y="28"/>
                </a:cubicBezTo>
                <a:cubicBezTo>
                  <a:pt x="28" y="28"/>
                  <a:pt x="28" y="28"/>
                  <a:pt x="28" y="28"/>
                </a:cubicBezTo>
                <a:lnTo>
                  <a:pt x="28" y="8"/>
                </a:lnTo>
                <a:close/>
                <a:moveTo>
                  <a:pt x="32" y="53"/>
                </a:moveTo>
                <a:cubicBezTo>
                  <a:pt x="20" y="53"/>
                  <a:pt x="11" y="44"/>
                  <a:pt x="11" y="32"/>
                </a:cubicBezTo>
                <a:cubicBezTo>
                  <a:pt x="11" y="24"/>
                  <a:pt x="16" y="16"/>
                  <a:pt x="24" y="13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20"/>
                  <a:pt x="24" y="20"/>
                  <a:pt x="24" y="20"/>
                </a:cubicBezTo>
                <a:cubicBezTo>
                  <a:pt x="20" y="22"/>
                  <a:pt x="17" y="27"/>
                  <a:pt x="17" y="32"/>
                </a:cubicBezTo>
                <a:cubicBezTo>
                  <a:pt x="17" y="40"/>
                  <a:pt x="24" y="47"/>
                  <a:pt x="32" y="47"/>
                </a:cubicBezTo>
                <a:cubicBezTo>
                  <a:pt x="40" y="47"/>
                  <a:pt x="47" y="40"/>
                  <a:pt x="47" y="32"/>
                </a:cubicBezTo>
                <a:cubicBezTo>
                  <a:pt x="47" y="27"/>
                  <a:pt x="44" y="22"/>
                  <a:pt x="40" y="20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3"/>
                  <a:pt x="40" y="13"/>
                  <a:pt x="40" y="13"/>
                </a:cubicBezTo>
                <a:cubicBezTo>
                  <a:pt x="48" y="16"/>
                  <a:pt x="53" y="24"/>
                  <a:pt x="53" y="32"/>
                </a:cubicBezTo>
                <a:cubicBezTo>
                  <a:pt x="53" y="44"/>
                  <a:pt x="44" y="53"/>
                  <a:pt x="32" y="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81300" y="308819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  <a:cs typeface="+mn-ea"/>
                <a:sym typeface="+mn-lt"/>
              </a:rPr>
              <a:t>68%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451075" y="308819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  <a:cs typeface="+mn-ea"/>
                <a:sym typeface="+mn-lt"/>
              </a:rPr>
              <a:t>57%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020853" y="308819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  <a:cs typeface="+mn-ea"/>
                <a:sym typeface="+mn-lt"/>
              </a:rPr>
              <a:t>76%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590628" y="308819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  <a:cs typeface="+mn-ea"/>
                <a:sym typeface="+mn-lt"/>
              </a:rPr>
              <a:t>80%</a:t>
            </a:r>
          </a:p>
        </p:txBody>
      </p:sp>
      <p:sp>
        <p:nvSpPr>
          <p:cNvPr id="34" name="AutoShape 84"/>
          <p:cNvSpPr>
            <a:spLocks noChangeAspect="1"/>
          </p:cNvSpPr>
          <p:nvPr/>
        </p:nvSpPr>
        <p:spPr bwMode="auto">
          <a:xfrm>
            <a:off x="4586357" y="2580372"/>
            <a:ext cx="449503" cy="45142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792" y="0"/>
                </a:moveTo>
                <a:cubicBezTo>
                  <a:pt x="12101" y="0"/>
                  <a:pt x="13398" y="296"/>
                  <a:pt x="14685" y="897"/>
                </a:cubicBezTo>
                <a:cubicBezTo>
                  <a:pt x="15972" y="1496"/>
                  <a:pt x="17128" y="2309"/>
                  <a:pt x="18152" y="3337"/>
                </a:cubicBezTo>
                <a:cubicBezTo>
                  <a:pt x="19173" y="4365"/>
                  <a:pt x="20002" y="5565"/>
                  <a:pt x="20642" y="6941"/>
                </a:cubicBezTo>
                <a:cubicBezTo>
                  <a:pt x="21277" y="8313"/>
                  <a:pt x="21599" y="9784"/>
                  <a:pt x="21599" y="11354"/>
                </a:cubicBezTo>
                <a:cubicBezTo>
                  <a:pt x="21599" y="12995"/>
                  <a:pt x="21305" y="14571"/>
                  <a:pt x="20722" y="16085"/>
                </a:cubicBezTo>
                <a:lnTo>
                  <a:pt x="20416" y="16895"/>
                </a:lnTo>
                <a:lnTo>
                  <a:pt x="18455" y="17245"/>
                </a:lnTo>
                <a:cubicBezTo>
                  <a:pt x="18253" y="18183"/>
                  <a:pt x="17836" y="18965"/>
                  <a:pt x="17210" y="19589"/>
                </a:cubicBezTo>
                <a:cubicBezTo>
                  <a:pt x="16584" y="20207"/>
                  <a:pt x="15843" y="20521"/>
                  <a:pt x="14996" y="20521"/>
                </a:cubicBezTo>
                <a:lnTo>
                  <a:pt x="14996" y="21074"/>
                </a:lnTo>
                <a:cubicBezTo>
                  <a:pt x="14996" y="21218"/>
                  <a:pt x="14953" y="21343"/>
                  <a:pt x="14862" y="21447"/>
                </a:cubicBezTo>
                <a:cubicBezTo>
                  <a:pt x="14770" y="21549"/>
                  <a:pt x="14664" y="21599"/>
                  <a:pt x="14534" y="21599"/>
                </a:cubicBezTo>
                <a:lnTo>
                  <a:pt x="13633" y="21599"/>
                </a:lnTo>
                <a:cubicBezTo>
                  <a:pt x="13513" y="21599"/>
                  <a:pt x="13407" y="21549"/>
                  <a:pt x="13322" y="21447"/>
                </a:cubicBezTo>
                <a:cubicBezTo>
                  <a:pt x="13238" y="21343"/>
                  <a:pt x="13193" y="21218"/>
                  <a:pt x="13193" y="21074"/>
                </a:cubicBezTo>
                <a:lnTo>
                  <a:pt x="13193" y="11354"/>
                </a:lnTo>
                <a:cubicBezTo>
                  <a:pt x="13193" y="11210"/>
                  <a:pt x="13238" y="11081"/>
                  <a:pt x="13322" y="10970"/>
                </a:cubicBezTo>
                <a:cubicBezTo>
                  <a:pt x="13407" y="10857"/>
                  <a:pt x="13513" y="10798"/>
                  <a:pt x="13633" y="10798"/>
                </a:cubicBezTo>
                <a:lnTo>
                  <a:pt x="14534" y="10798"/>
                </a:lnTo>
                <a:cubicBezTo>
                  <a:pt x="14654" y="10798"/>
                  <a:pt x="14763" y="10857"/>
                  <a:pt x="14857" y="10970"/>
                </a:cubicBezTo>
                <a:cubicBezTo>
                  <a:pt x="14949" y="11081"/>
                  <a:pt x="14996" y="11210"/>
                  <a:pt x="14996" y="11354"/>
                </a:cubicBezTo>
                <a:lnTo>
                  <a:pt x="14996" y="11880"/>
                </a:lnTo>
                <a:cubicBezTo>
                  <a:pt x="15655" y="11880"/>
                  <a:pt x="16262" y="12077"/>
                  <a:pt x="16810" y="12476"/>
                </a:cubicBezTo>
                <a:cubicBezTo>
                  <a:pt x="17359" y="12874"/>
                  <a:pt x="17787" y="13396"/>
                  <a:pt x="18095" y="14046"/>
                </a:cubicBezTo>
                <a:lnTo>
                  <a:pt x="18533" y="13947"/>
                </a:lnTo>
                <a:cubicBezTo>
                  <a:pt x="18782" y="13136"/>
                  <a:pt x="18900" y="12272"/>
                  <a:pt x="18893" y="11354"/>
                </a:cubicBezTo>
                <a:cubicBezTo>
                  <a:pt x="18893" y="10228"/>
                  <a:pt x="18648" y="9177"/>
                  <a:pt x="18156" y="8194"/>
                </a:cubicBezTo>
                <a:cubicBezTo>
                  <a:pt x="17665" y="7220"/>
                  <a:pt x="17024" y="6362"/>
                  <a:pt x="16238" y="5622"/>
                </a:cubicBezTo>
                <a:cubicBezTo>
                  <a:pt x="15455" y="4882"/>
                  <a:pt x="14584" y="4300"/>
                  <a:pt x="13621" y="3877"/>
                </a:cubicBezTo>
                <a:cubicBezTo>
                  <a:pt x="12659" y="3456"/>
                  <a:pt x="11717" y="3241"/>
                  <a:pt x="10792" y="3241"/>
                </a:cubicBezTo>
                <a:cubicBezTo>
                  <a:pt x="9868" y="3241"/>
                  <a:pt x="8929" y="3456"/>
                  <a:pt x="7971" y="3877"/>
                </a:cubicBezTo>
                <a:cubicBezTo>
                  <a:pt x="7015" y="4300"/>
                  <a:pt x="6140" y="4879"/>
                  <a:pt x="5358" y="5608"/>
                </a:cubicBezTo>
                <a:cubicBezTo>
                  <a:pt x="4572" y="6336"/>
                  <a:pt x="3934" y="7198"/>
                  <a:pt x="3443" y="8183"/>
                </a:cubicBezTo>
                <a:cubicBezTo>
                  <a:pt x="2951" y="9171"/>
                  <a:pt x="2704" y="10219"/>
                  <a:pt x="2704" y="11329"/>
                </a:cubicBezTo>
                <a:cubicBezTo>
                  <a:pt x="2704" y="12267"/>
                  <a:pt x="2824" y="13136"/>
                  <a:pt x="3066" y="13947"/>
                </a:cubicBezTo>
                <a:lnTo>
                  <a:pt x="3504" y="14046"/>
                </a:lnTo>
                <a:cubicBezTo>
                  <a:pt x="3812" y="13396"/>
                  <a:pt x="4240" y="12874"/>
                  <a:pt x="4789" y="12476"/>
                </a:cubicBezTo>
                <a:cubicBezTo>
                  <a:pt x="5337" y="12077"/>
                  <a:pt x="5942" y="11880"/>
                  <a:pt x="6603" y="11880"/>
                </a:cubicBezTo>
                <a:lnTo>
                  <a:pt x="6603" y="11354"/>
                </a:lnTo>
                <a:cubicBezTo>
                  <a:pt x="6603" y="11210"/>
                  <a:pt x="6646" y="11081"/>
                  <a:pt x="6737" y="10970"/>
                </a:cubicBezTo>
                <a:cubicBezTo>
                  <a:pt x="6827" y="10857"/>
                  <a:pt x="6935" y="10798"/>
                  <a:pt x="7065" y="10798"/>
                </a:cubicBezTo>
                <a:lnTo>
                  <a:pt x="7966" y="10798"/>
                </a:lnTo>
                <a:cubicBezTo>
                  <a:pt x="8086" y="10798"/>
                  <a:pt x="8187" y="10857"/>
                  <a:pt x="8270" y="10970"/>
                </a:cubicBezTo>
                <a:cubicBezTo>
                  <a:pt x="8352" y="11081"/>
                  <a:pt x="8392" y="11210"/>
                  <a:pt x="8392" y="11354"/>
                </a:cubicBezTo>
                <a:lnTo>
                  <a:pt x="8392" y="21074"/>
                </a:lnTo>
                <a:cubicBezTo>
                  <a:pt x="8392" y="21218"/>
                  <a:pt x="8352" y="21343"/>
                  <a:pt x="8270" y="21447"/>
                </a:cubicBezTo>
                <a:cubicBezTo>
                  <a:pt x="8187" y="21549"/>
                  <a:pt x="8086" y="21599"/>
                  <a:pt x="7966" y="21599"/>
                </a:cubicBezTo>
                <a:lnTo>
                  <a:pt x="7065" y="21599"/>
                </a:lnTo>
                <a:cubicBezTo>
                  <a:pt x="6945" y="21599"/>
                  <a:pt x="6836" y="21549"/>
                  <a:pt x="6742" y="21447"/>
                </a:cubicBezTo>
                <a:cubicBezTo>
                  <a:pt x="6650" y="21343"/>
                  <a:pt x="6603" y="21218"/>
                  <a:pt x="6603" y="21074"/>
                </a:cubicBezTo>
                <a:lnTo>
                  <a:pt x="6603" y="20521"/>
                </a:lnTo>
                <a:cubicBezTo>
                  <a:pt x="6189" y="20521"/>
                  <a:pt x="5789" y="20436"/>
                  <a:pt x="5403" y="20270"/>
                </a:cubicBezTo>
                <a:cubicBezTo>
                  <a:pt x="5015" y="20103"/>
                  <a:pt x="4671" y="19877"/>
                  <a:pt x="4370" y="19589"/>
                </a:cubicBezTo>
                <a:cubicBezTo>
                  <a:pt x="4073" y="19298"/>
                  <a:pt x="3814" y="18956"/>
                  <a:pt x="3598" y="18558"/>
                </a:cubicBezTo>
                <a:cubicBezTo>
                  <a:pt x="3388" y="18163"/>
                  <a:pt x="3233" y="17725"/>
                  <a:pt x="3144" y="17245"/>
                </a:cubicBezTo>
                <a:lnTo>
                  <a:pt x="1172" y="16895"/>
                </a:lnTo>
                <a:lnTo>
                  <a:pt x="877" y="16085"/>
                </a:lnTo>
                <a:cubicBezTo>
                  <a:pt x="294" y="14571"/>
                  <a:pt x="0" y="12987"/>
                  <a:pt x="0" y="11326"/>
                </a:cubicBezTo>
                <a:cubicBezTo>
                  <a:pt x="0" y="9776"/>
                  <a:pt x="320" y="8310"/>
                  <a:pt x="957" y="6938"/>
                </a:cubicBezTo>
                <a:cubicBezTo>
                  <a:pt x="1595" y="5563"/>
                  <a:pt x="2426" y="4363"/>
                  <a:pt x="3447" y="3335"/>
                </a:cubicBezTo>
                <a:cubicBezTo>
                  <a:pt x="4469" y="2307"/>
                  <a:pt x="5622" y="1493"/>
                  <a:pt x="6909" y="895"/>
                </a:cubicBezTo>
                <a:cubicBezTo>
                  <a:pt x="8192" y="296"/>
                  <a:pt x="9486" y="0"/>
                  <a:pt x="10792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013">
              <a:defRPr/>
            </a:pPr>
            <a:endParaRPr lang="es-ES" sz="66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35" name="Freeform 93"/>
          <p:cNvSpPr>
            <a:spLocks noEditPoints="1"/>
          </p:cNvSpPr>
          <p:nvPr/>
        </p:nvSpPr>
        <p:spPr bwMode="auto">
          <a:xfrm>
            <a:off x="2015736" y="2578670"/>
            <a:ext cx="451196" cy="451196"/>
          </a:xfrm>
          <a:custGeom>
            <a:avLst/>
            <a:gdLst>
              <a:gd name="T0" fmla="*/ 32 w 64"/>
              <a:gd name="T1" fmla="*/ 0 h 64"/>
              <a:gd name="T2" fmla="*/ 0 w 64"/>
              <a:gd name="T3" fmla="*/ 32 h 64"/>
              <a:gd name="T4" fmla="*/ 32 w 64"/>
              <a:gd name="T5" fmla="*/ 64 h 64"/>
              <a:gd name="T6" fmla="*/ 64 w 64"/>
              <a:gd name="T7" fmla="*/ 32 h 64"/>
              <a:gd name="T8" fmla="*/ 32 w 64"/>
              <a:gd name="T9" fmla="*/ 0 h 64"/>
              <a:gd name="T10" fmla="*/ 47 w 64"/>
              <a:gd name="T11" fmla="*/ 53 h 64"/>
              <a:gd name="T12" fmla="*/ 32 w 64"/>
              <a:gd name="T13" fmla="*/ 42 h 64"/>
              <a:gd name="T14" fmla="*/ 17 w 64"/>
              <a:gd name="T15" fmla="*/ 53 h 64"/>
              <a:gd name="T16" fmla="*/ 23 w 64"/>
              <a:gd name="T17" fmla="*/ 35 h 64"/>
              <a:gd name="T18" fmla="*/ 8 w 64"/>
              <a:gd name="T19" fmla="*/ 24 h 64"/>
              <a:gd name="T20" fmla="*/ 26 w 64"/>
              <a:gd name="T21" fmla="*/ 24 h 64"/>
              <a:gd name="T22" fmla="*/ 32 w 64"/>
              <a:gd name="T23" fmla="*/ 7 h 64"/>
              <a:gd name="T24" fmla="*/ 38 w 64"/>
              <a:gd name="T25" fmla="*/ 24 h 64"/>
              <a:gd name="T26" fmla="*/ 56 w 64"/>
              <a:gd name="T27" fmla="*/ 24 h 64"/>
              <a:gd name="T28" fmla="*/ 41 w 64"/>
              <a:gd name="T29" fmla="*/ 35 h 64"/>
              <a:gd name="T30" fmla="*/ 47 w 64"/>
              <a:gd name="T31" fmla="*/ 53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4" h="64">
                <a:moveTo>
                  <a:pt x="32" y="0"/>
                </a:moveTo>
                <a:cubicBezTo>
                  <a:pt x="14" y="0"/>
                  <a:pt x="0" y="14"/>
                  <a:pt x="0" y="32"/>
                </a:cubicBezTo>
                <a:cubicBezTo>
                  <a:pt x="0" y="50"/>
                  <a:pt x="14" y="64"/>
                  <a:pt x="32" y="64"/>
                </a:cubicBezTo>
                <a:cubicBezTo>
                  <a:pt x="50" y="64"/>
                  <a:pt x="64" y="50"/>
                  <a:pt x="64" y="32"/>
                </a:cubicBezTo>
                <a:cubicBezTo>
                  <a:pt x="64" y="14"/>
                  <a:pt x="50" y="0"/>
                  <a:pt x="32" y="0"/>
                </a:cubicBezTo>
                <a:close/>
                <a:moveTo>
                  <a:pt x="47" y="53"/>
                </a:moveTo>
                <a:cubicBezTo>
                  <a:pt x="32" y="42"/>
                  <a:pt x="32" y="42"/>
                  <a:pt x="32" y="42"/>
                </a:cubicBezTo>
                <a:cubicBezTo>
                  <a:pt x="17" y="53"/>
                  <a:pt x="17" y="53"/>
                  <a:pt x="17" y="53"/>
                </a:cubicBezTo>
                <a:cubicBezTo>
                  <a:pt x="23" y="35"/>
                  <a:pt x="23" y="35"/>
                  <a:pt x="23" y="35"/>
                </a:cubicBezTo>
                <a:cubicBezTo>
                  <a:pt x="8" y="24"/>
                  <a:pt x="8" y="24"/>
                  <a:pt x="8" y="24"/>
                </a:cubicBezTo>
                <a:cubicBezTo>
                  <a:pt x="26" y="24"/>
                  <a:pt x="26" y="24"/>
                  <a:pt x="26" y="24"/>
                </a:cubicBezTo>
                <a:cubicBezTo>
                  <a:pt x="32" y="7"/>
                  <a:pt x="32" y="7"/>
                  <a:pt x="32" y="7"/>
                </a:cubicBezTo>
                <a:cubicBezTo>
                  <a:pt x="38" y="24"/>
                  <a:pt x="38" y="24"/>
                  <a:pt x="38" y="24"/>
                </a:cubicBezTo>
                <a:cubicBezTo>
                  <a:pt x="56" y="24"/>
                  <a:pt x="56" y="24"/>
                  <a:pt x="56" y="24"/>
                </a:cubicBezTo>
                <a:cubicBezTo>
                  <a:pt x="41" y="35"/>
                  <a:pt x="41" y="35"/>
                  <a:pt x="41" y="35"/>
                </a:cubicBezTo>
                <a:lnTo>
                  <a:pt x="47" y="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27417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000"/>
                            </p:stCondLst>
                            <p:childTnLst>
                              <p:par>
                                <p:cTn id="9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0" grpId="0" animBg="1"/>
      <p:bldP spid="2" grpId="0" animBg="1"/>
      <p:bldP spid="3" grpId="0" animBg="1"/>
      <p:bldP spid="4" grpId="0" animBg="1"/>
      <p:bldP spid="8" grpId="0" animBg="1"/>
      <p:bldP spid="26" grpId="0" animBg="1"/>
      <p:bldP spid="29" grpId="0" animBg="1"/>
      <p:bldP spid="30" grpId="0"/>
      <p:bldP spid="31" grpId="0"/>
      <p:bldP spid="32" grpId="0"/>
      <p:bldP spid="33" grpId="0"/>
      <p:bldP spid="34" grpId="0" animBg="1"/>
      <p:bldP spid="3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1255537" y="1867406"/>
            <a:ext cx="3750325" cy="37503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Oval 4"/>
          <p:cNvSpPr/>
          <p:nvPr/>
        </p:nvSpPr>
        <p:spPr>
          <a:xfrm>
            <a:off x="1573668" y="2482977"/>
            <a:ext cx="3134754" cy="31347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" name="Oval 3"/>
          <p:cNvSpPr/>
          <p:nvPr/>
        </p:nvSpPr>
        <p:spPr>
          <a:xfrm>
            <a:off x="1920249" y="3178727"/>
            <a:ext cx="2439004" cy="243900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3" name="Oval 2"/>
          <p:cNvSpPr/>
          <p:nvPr/>
        </p:nvSpPr>
        <p:spPr>
          <a:xfrm>
            <a:off x="2318428" y="3993189"/>
            <a:ext cx="1624542" cy="162454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81025" y="1979058"/>
            <a:ext cx="14105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Option 1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81025" y="2248246"/>
            <a:ext cx="3520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tx2"/>
                </a:solidFill>
                <a:cs typeface="+mn-ea"/>
                <a:sym typeface="+mn-lt"/>
              </a:rPr>
              <a:t>Lorem ipsum dolor sit amet, consectetur adipiscing elit. Pellentesque consequat libero.</a:t>
            </a:r>
            <a:endParaRPr 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5" name="Rectangle 14"/>
          <p:cNvSpPr/>
          <p:nvPr/>
        </p:nvSpPr>
        <p:spPr>
          <a:xfrm rot="2700000">
            <a:off x="6481966" y="2199735"/>
            <a:ext cx="330589" cy="33058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81026" y="2904408"/>
            <a:ext cx="14105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Option 2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81026" y="3173596"/>
            <a:ext cx="3520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tx2"/>
                </a:solidFill>
                <a:cs typeface="+mn-ea"/>
                <a:sym typeface="+mn-lt"/>
              </a:rPr>
              <a:t>Lorem ipsum dolor sit amet, consectetur adipiscing elit. Pellentesque consequat libero.</a:t>
            </a:r>
            <a:endParaRPr 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8" name="Rectangle 17"/>
          <p:cNvSpPr/>
          <p:nvPr/>
        </p:nvSpPr>
        <p:spPr>
          <a:xfrm rot="2700000">
            <a:off x="6481967" y="3125085"/>
            <a:ext cx="330589" cy="33058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81026" y="3840980"/>
            <a:ext cx="14105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Option 3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881026" y="4110168"/>
            <a:ext cx="3520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tx2"/>
                </a:solidFill>
                <a:cs typeface="+mn-ea"/>
                <a:sym typeface="+mn-lt"/>
              </a:rPr>
              <a:t>Lorem ipsum dolor sit amet, consectetur adipiscing elit. Pellentesque consequat libero.</a:t>
            </a:r>
            <a:endParaRPr 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1" name="Rectangle 20"/>
          <p:cNvSpPr/>
          <p:nvPr/>
        </p:nvSpPr>
        <p:spPr>
          <a:xfrm rot="2700000">
            <a:off x="6481967" y="4061657"/>
            <a:ext cx="330589" cy="3305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881027" y="4758608"/>
            <a:ext cx="14105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Option 4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881027" y="5027796"/>
            <a:ext cx="3520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tx2"/>
                </a:solidFill>
                <a:cs typeface="+mn-ea"/>
                <a:sym typeface="+mn-lt"/>
              </a:rPr>
              <a:t>Lorem ipsum dolor sit amet, consectetur adipiscing elit. Pellentesque consequat libero.</a:t>
            </a:r>
            <a:endParaRPr 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4" name="Rectangle 23"/>
          <p:cNvSpPr/>
          <p:nvPr/>
        </p:nvSpPr>
        <p:spPr>
          <a:xfrm rot="2700000">
            <a:off x="6481968" y="4979285"/>
            <a:ext cx="330589" cy="3305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724979" y="4543850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  <a:cs typeface="+mn-ea"/>
                <a:sym typeface="+mn-lt"/>
              </a:rPr>
              <a:t>25%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724979" y="3363351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  <a:cs typeface="+mn-ea"/>
                <a:sym typeface="+mn-lt"/>
              </a:rPr>
              <a:t>50%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724979" y="2584724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  <a:cs typeface="+mn-ea"/>
                <a:sym typeface="+mn-lt"/>
              </a:rPr>
              <a:t>75%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633608" y="1913339"/>
            <a:ext cx="9941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  <a:cs typeface="+mn-ea"/>
                <a:sym typeface="+mn-lt"/>
              </a:rPr>
              <a:t>100%</a:t>
            </a:r>
          </a:p>
        </p:txBody>
      </p:sp>
    </p:spTree>
    <p:extLst>
      <p:ext uri="{BB962C8B-B14F-4D97-AF65-F5344CB8AC3E}">
        <p14:creationId xmlns:p14="http://schemas.microsoft.com/office/powerpoint/2010/main" val="2185914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0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0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4" grpId="0" animBg="1"/>
      <p:bldP spid="3" grpId="0" animBg="1"/>
      <p:bldP spid="13" grpId="0"/>
      <p:bldP spid="14" grpId="0"/>
      <p:bldP spid="15" grpId="0" animBg="1"/>
      <p:bldP spid="16" grpId="0"/>
      <p:bldP spid="17" grpId="0"/>
      <p:bldP spid="18" grpId="0" animBg="1"/>
      <p:bldP spid="19" grpId="0"/>
      <p:bldP spid="20" grpId="0"/>
      <p:bldP spid="21" grpId="0" animBg="1"/>
      <p:bldP spid="22" grpId="0"/>
      <p:bldP spid="23" grpId="0"/>
      <p:bldP spid="24" grpId="0" animBg="1"/>
      <p:bldP spid="25" grpId="0"/>
      <p:bldP spid="26" grpId="0"/>
      <p:bldP spid="27" grpId="0"/>
      <p:bldP spid="2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299"/>
          <p:cNvGrpSpPr/>
          <p:nvPr/>
        </p:nvGrpSpPr>
        <p:grpSpPr>
          <a:xfrm>
            <a:off x="1616268" y="1852268"/>
            <a:ext cx="1473201" cy="2316208"/>
            <a:chOff x="1616268" y="2196652"/>
            <a:chExt cx="1473201" cy="2316208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024256" y="4135035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024256" y="3925485"/>
              <a:ext cx="169863" cy="1682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2024256" y="3717523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2024256" y="3506385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2024256" y="3295248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2024256" y="3088873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2024256" y="2877735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2024256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2024256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2024256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2246506" y="4135035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2246506" y="3925485"/>
              <a:ext cx="169863" cy="1682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2246506" y="3717523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" name="Rectangle 20"/>
            <p:cNvSpPr>
              <a:spLocks noChangeArrowheads="1"/>
            </p:cNvSpPr>
            <p:nvPr/>
          </p:nvSpPr>
          <p:spPr bwMode="auto">
            <a:xfrm>
              <a:off x="2246506" y="3506385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" name="Rectangle 21"/>
            <p:cNvSpPr>
              <a:spLocks noChangeArrowheads="1"/>
            </p:cNvSpPr>
            <p:nvPr/>
          </p:nvSpPr>
          <p:spPr bwMode="auto">
            <a:xfrm>
              <a:off x="2246506" y="3295248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2246506" y="3088873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2246506" y="2877735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2246506" y="2669773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2246506" y="2460223"/>
              <a:ext cx="169863" cy="1682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2246506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2470343" y="4135035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2470343" y="3925485"/>
              <a:ext cx="169863" cy="1682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2470343" y="3717523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2470343" y="3506385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2470343" y="3295248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2470343" y="3088873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2470343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2470343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8" name="Rectangle 37"/>
            <p:cNvSpPr>
              <a:spLocks noChangeArrowheads="1"/>
            </p:cNvSpPr>
            <p:nvPr/>
          </p:nvSpPr>
          <p:spPr bwMode="auto">
            <a:xfrm>
              <a:off x="2470343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9" name="Rectangle 38"/>
            <p:cNvSpPr>
              <a:spLocks noChangeArrowheads="1"/>
            </p:cNvSpPr>
            <p:nvPr/>
          </p:nvSpPr>
          <p:spPr bwMode="auto">
            <a:xfrm>
              <a:off x="2470343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2" name="Rectangle 41"/>
            <p:cNvSpPr>
              <a:spLocks noChangeArrowheads="1"/>
            </p:cNvSpPr>
            <p:nvPr/>
          </p:nvSpPr>
          <p:spPr bwMode="auto">
            <a:xfrm>
              <a:off x="2692593" y="4135035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2692593" y="3925485"/>
              <a:ext cx="169863" cy="16827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2692593" y="3717523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2692593" y="3506385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2692593" y="3295248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7" name="Rectangle 46"/>
            <p:cNvSpPr>
              <a:spLocks noChangeArrowheads="1"/>
            </p:cNvSpPr>
            <p:nvPr/>
          </p:nvSpPr>
          <p:spPr bwMode="auto">
            <a:xfrm>
              <a:off x="2692593" y="3088873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8" name="Rectangle 47"/>
            <p:cNvSpPr>
              <a:spLocks noChangeArrowheads="1"/>
            </p:cNvSpPr>
            <p:nvPr/>
          </p:nvSpPr>
          <p:spPr bwMode="auto">
            <a:xfrm>
              <a:off x="2692593" y="2877735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9" name="Rectangle 48"/>
            <p:cNvSpPr>
              <a:spLocks noChangeArrowheads="1"/>
            </p:cNvSpPr>
            <p:nvPr/>
          </p:nvSpPr>
          <p:spPr bwMode="auto">
            <a:xfrm>
              <a:off x="2692593" y="2669773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0" name="Rectangle 49"/>
            <p:cNvSpPr>
              <a:spLocks noChangeArrowheads="1"/>
            </p:cNvSpPr>
            <p:nvPr/>
          </p:nvSpPr>
          <p:spPr bwMode="auto">
            <a:xfrm>
              <a:off x="2692593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1" name="Rectangle 50"/>
            <p:cNvSpPr>
              <a:spLocks noChangeArrowheads="1"/>
            </p:cNvSpPr>
            <p:nvPr/>
          </p:nvSpPr>
          <p:spPr bwMode="auto">
            <a:xfrm>
              <a:off x="2692593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4" name="Rectangle 53"/>
            <p:cNvSpPr>
              <a:spLocks noChangeArrowheads="1"/>
            </p:cNvSpPr>
            <p:nvPr/>
          </p:nvSpPr>
          <p:spPr bwMode="auto">
            <a:xfrm>
              <a:off x="2919606" y="4135035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5" name="Rectangle 54"/>
            <p:cNvSpPr>
              <a:spLocks noChangeArrowheads="1"/>
            </p:cNvSpPr>
            <p:nvPr/>
          </p:nvSpPr>
          <p:spPr bwMode="auto">
            <a:xfrm>
              <a:off x="2919606" y="3925485"/>
              <a:ext cx="169863" cy="16827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6" name="Rectangle 55"/>
            <p:cNvSpPr>
              <a:spLocks noChangeArrowheads="1"/>
            </p:cNvSpPr>
            <p:nvPr/>
          </p:nvSpPr>
          <p:spPr bwMode="auto">
            <a:xfrm>
              <a:off x="2919606" y="3717523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2919606" y="3506385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8" name="Rectangle 57"/>
            <p:cNvSpPr>
              <a:spLocks noChangeArrowheads="1"/>
            </p:cNvSpPr>
            <p:nvPr/>
          </p:nvSpPr>
          <p:spPr bwMode="auto">
            <a:xfrm>
              <a:off x="2919606" y="3295248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9" name="Rectangle 58"/>
            <p:cNvSpPr>
              <a:spLocks noChangeArrowheads="1"/>
            </p:cNvSpPr>
            <p:nvPr/>
          </p:nvSpPr>
          <p:spPr bwMode="auto">
            <a:xfrm>
              <a:off x="2919606" y="30888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0" name="Rectangle 59"/>
            <p:cNvSpPr>
              <a:spLocks noChangeArrowheads="1"/>
            </p:cNvSpPr>
            <p:nvPr/>
          </p:nvSpPr>
          <p:spPr bwMode="auto">
            <a:xfrm>
              <a:off x="2919606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1" name="Rectangle 60"/>
            <p:cNvSpPr>
              <a:spLocks noChangeArrowheads="1"/>
            </p:cNvSpPr>
            <p:nvPr/>
          </p:nvSpPr>
          <p:spPr bwMode="auto">
            <a:xfrm>
              <a:off x="2919606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2" name="Rectangle 61"/>
            <p:cNvSpPr>
              <a:spLocks noChangeArrowheads="1"/>
            </p:cNvSpPr>
            <p:nvPr/>
          </p:nvSpPr>
          <p:spPr bwMode="auto">
            <a:xfrm>
              <a:off x="2919606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3" name="Rectangle 62"/>
            <p:cNvSpPr>
              <a:spLocks noChangeArrowheads="1"/>
            </p:cNvSpPr>
            <p:nvPr/>
          </p:nvSpPr>
          <p:spPr bwMode="auto">
            <a:xfrm>
              <a:off x="2919606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1616268" y="2249084"/>
              <a:ext cx="1473200" cy="2263775"/>
            </a:xfrm>
            <a:custGeom>
              <a:avLst/>
              <a:gdLst>
                <a:gd name="T0" fmla="*/ 0 w 928"/>
                <a:gd name="T1" fmla="*/ 0 h 1690"/>
                <a:gd name="T2" fmla="*/ 0 w 928"/>
                <a:gd name="T3" fmla="*/ 1690 h 1690"/>
                <a:gd name="T4" fmla="*/ 928 w 928"/>
                <a:gd name="T5" fmla="*/ 1690 h 1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8" h="1690">
                  <a:moveTo>
                    <a:pt x="0" y="0"/>
                  </a:moveTo>
                  <a:lnTo>
                    <a:pt x="0" y="1690"/>
                  </a:lnTo>
                  <a:lnTo>
                    <a:pt x="928" y="1690"/>
                  </a:lnTo>
                </a:path>
              </a:pathLst>
            </a:custGeom>
            <a:noFill/>
            <a:ln w="11113" cap="flat">
              <a:solidFill>
                <a:srgbClr val="DDDDD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9" name="Rectangle 68"/>
            <p:cNvSpPr>
              <a:spLocks noChangeArrowheads="1"/>
            </p:cNvSpPr>
            <p:nvPr/>
          </p:nvSpPr>
          <p:spPr bwMode="auto">
            <a:xfrm>
              <a:off x="1616268" y="4376335"/>
              <a:ext cx="1473200" cy="13652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0" name="Rectangle 69"/>
            <p:cNvSpPr>
              <a:spLocks noChangeArrowheads="1"/>
            </p:cNvSpPr>
            <p:nvPr/>
          </p:nvSpPr>
          <p:spPr bwMode="auto">
            <a:xfrm>
              <a:off x="1616268" y="4376335"/>
              <a:ext cx="1473200" cy="523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73" name="TextBox 272"/>
            <p:cNvSpPr txBox="1"/>
            <p:nvPr/>
          </p:nvSpPr>
          <p:spPr>
            <a:xfrm>
              <a:off x="1636745" y="3871122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10</a:t>
              </a:r>
            </a:p>
          </p:txBody>
        </p:sp>
        <p:sp>
          <p:nvSpPr>
            <p:cNvPr id="274" name="TextBox 273"/>
            <p:cNvSpPr txBox="1"/>
            <p:nvPr/>
          </p:nvSpPr>
          <p:spPr>
            <a:xfrm>
              <a:off x="1636745" y="3453139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20</a:t>
              </a:r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1636745" y="3035304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30</a:t>
              </a:r>
            </a:p>
          </p:txBody>
        </p:sp>
        <p:sp>
          <p:nvSpPr>
            <p:cNvPr id="276" name="TextBox 275"/>
            <p:cNvSpPr txBox="1"/>
            <p:nvPr/>
          </p:nvSpPr>
          <p:spPr>
            <a:xfrm>
              <a:off x="1636745" y="2614635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40</a:t>
              </a:r>
            </a:p>
          </p:txBody>
        </p:sp>
        <p:sp>
          <p:nvSpPr>
            <p:cNvPr id="277" name="TextBox 276"/>
            <p:cNvSpPr txBox="1"/>
            <p:nvPr/>
          </p:nvSpPr>
          <p:spPr>
            <a:xfrm>
              <a:off x="1636745" y="2196652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50</a:t>
              </a:r>
            </a:p>
          </p:txBody>
        </p:sp>
      </p:grpSp>
      <p:grpSp>
        <p:nvGrpSpPr>
          <p:cNvPr id="301" name="Group 300"/>
          <p:cNvGrpSpPr/>
          <p:nvPr/>
        </p:nvGrpSpPr>
        <p:grpSpPr>
          <a:xfrm>
            <a:off x="4114767" y="1852268"/>
            <a:ext cx="1473204" cy="2316208"/>
            <a:chOff x="4114767" y="2196652"/>
            <a:chExt cx="1473204" cy="2316208"/>
          </a:xfrm>
        </p:grpSpPr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4522758" y="4135035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4522758" y="3925485"/>
              <a:ext cx="169863" cy="1682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7" name="Rectangle 76"/>
            <p:cNvSpPr>
              <a:spLocks noChangeArrowheads="1"/>
            </p:cNvSpPr>
            <p:nvPr/>
          </p:nvSpPr>
          <p:spPr bwMode="auto">
            <a:xfrm>
              <a:off x="4522758" y="3717523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8" name="Rectangle 77"/>
            <p:cNvSpPr>
              <a:spLocks noChangeArrowheads="1"/>
            </p:cNvSpPr>
            <p:nvPr/>
          </p:nvSpPr>
          <p:spPr bwMode="auto">
            <a:xfrm>
              <a:off x="4522758" y="3506385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9" name="Rectangle 78"/>
            <p:cNvSpPr>
              <a:spLocks noChangeArrowheads="1"/>
            </p:cNvSpPr>
            <p:nvPr/>
          </p:nvSpPr>
          <p:spPr bwMode="auto">
            <a:xfrm>
              <a:off x="4522758" y="3295248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0" name="Rectangle 79"/>
            <p:cNvSpPr>
              <a:spLocks noChangeArrowheads="1"/>
            </p:cNvSpPr>
            <p:nvPr/>
          </p:nvSpPr>
          <p:spPr bwMode="auto">
            <a:xfrm>
              <a:off x="4522758" y="30888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1" name="Rectangle 80"/>
            <p:cNvSpPr>
              <a:spLocks noChangeArrowheads="1"/>
            </p:cNvSpPr>
            <p:nvPr/>
          </p:nvSpPr>
          <p:spPr bwMode="auto">
            <a:xfrm>
              <a:off x="4522758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4522758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4522758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4522758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7" name="Rectangle 86"/>
            <p:cNvSpPr>
              <a:spLocks noChangeArrowheads="1"/>
            </p:cNvSpPr>
            <p:nvPr/>
          </p:nvSpPr>
          <p:spPr bwMode="auto">
            <a:xfrm>
              <a:off x="4745008" y="4135035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8" name="Rectangle 87"/>
            <p:cNvSpPr>
              <a:spLocks noChangeArrowheads="1"/>
            </p:cNvSpPr>
            <p:nvPr/>
          </p:nvSpPr>
          <p:spPr bwMode="auto">
            <a:xfrm>
              <a:off x="4745008" y="3925485"/>
              <a:ext cx="169863" cy="1682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9" name="Rectangle 88"/>
            <p:cNvSpPr>
              <a:spLocks noChangeArrowheads="1"/>
            </p:cNvSpPr>
            <p:nvPr/>
          </p:nvSpPr>
          <p:spPr bwMode="auto">
            <a:xfrm>
              <a:off x="4745008" y="3717523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0" name="Rectangle 89"/>
            <p:cNvSpPr>
              <a:spLocks noChangeArrowheads="1"/>
            </p:cNvSpPr>
            <p:nvPr/>
          </p:nvSpPr>
          <p:spPr bwMode="auto">
            <a:xfrm>
              <a:off x="4745008" y="3506385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1" name="Rectangle 90"/>
            <p:cNvSpPr>
              <a:spLocks noChangeArrowheads="1"/>
            </p:cNvSpPr>
            <p:nvPr/>
          </p:nvSpPr>
          <p:spPr bwMode="auto">
            <a:xfrm>
              <a:off x="4745008" y="3295248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2" name="Rectangle 91"/>
            <p:cNvSpPr>
              <a:spLocks noChangeArrowheads="1"/>
            </p:cNvSpPr>
            <p:nvPr/>
          </p:nvSpPr>
          <p:spPr bwMode="auto">
            <a:xfrm>
              <a:off x="4745008" y="3088873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3" name="Rectangle 92"/>
            <p:cNvSpPr>
              <a:spLocks noChangeArrowheads="1"/>
            </p:cNvSpPr>
            <p:nvPr/>
          </p:nvSpPr>
          <p:spPr bwMode="auto">
            <a:xfrm>
              <a:off x="4745008" y="2877735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4" name="Rectangle 93"/>
            <p:cNvSpPr>
              <a:spLocks noChangeArrowheads="1"/>
            </p:cNvSpPr>
            <p:nvPr/>
          </p:nvSpPr>
          <p:spPr bwMode="auto">
            <a:xfrm>
              <a:off x="4745008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5" name="Rectangle 94"/>
            <p:cNvSpPr>
              <a:spLocks noChangeArrowheads="1"/>
            </p:cNvSpPr>
            <p:nvPr/>
          </p:nvSpPr>
          <p:spPr bwMode="auto">
            <a:xfrm>
              <a:off x="4745008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6" name="Rectangle 95"/>
            <p:cNvSpPr>
              <a:spLocks noChangeArrowheads="1"/>
            </p:cNvSpPr>
            <p:nvPr/>
          </p:nvSpPr>
          <p:spPr bwMode="auto">
            <a:xfrm>
              <a:off x="4745008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9" name="Rectangle 98"/>
            <p:cNvSpPr>
              <a:spLocks noChangeArrowheads="1"/>
            </p:cNvSpPr>
            <p:nvPr/>
          </p:nvSpPr>
          <p:spPr bwMode="auto">
            <a:xfrm>
              <a:off x="4968845" y="4135035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0" name="Rectangle 99"/>
            <p:cNvSpPr>
              <a:spLocks noChangeArrowheads="1"/>
            </p:cNvSpPr>
            <p:nvPr/>
          </p:nvSpPr>
          <p:spPr bwMode="auto">
            <a:xfrm>
              <a:off x="4968845" y="3925485"/>
              <a:ext cx="169863" cy="1682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1" name="Rectangle 100"/>
            <p:cNvSpPr>
              <a:spLocks noChangeArrowheads="1"/>
            </p:cNvSpPr>
            <p:nvPr/>
          </p:nvSpPr>
          <p:spPr bwMode="auto">
            <a:xfrm>
              <a:off x="4968845" y="3717523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2" name="Rectangle 101"/>
            <p:cNvSpPr>
              <a:spLocks noChangeArrowheads="1"/>
            </p:cNvSpPr>
            <p:nvPr/>
          </p:nvSpPr>
          <p:spPr bwMode="auto">
            <a:xfrm>
              <a:off x="4968845" y="3506385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3" name="Rectangle 102"/>
            <p:cNvSpPr>
              <a:spLocks noChangeArrowheads="1"/>
            </p:cNvSpPr>
            <p:nvPr/>
          </p:nvSpPr>
          <p:spPr bwMode="auto">
            <a:xfrm>
              <a:off x="4968845" y="3295248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4" name="Rectangle 103"/>
            <p:cNvSpPr>
              <a:spLocks noChangeArrowheads="1"/>
            </p:cNvSpPr>
            <p:nvPr/>
          </p:nvSpPr>
          <p:spPr bwMode="auto">
            <a:xfrm>
              <a:off x="4968845" y="3088873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5" name="Rectangle 104"/>
            <p:cNvSpPr>
              <a:spLocks noChangeArrowheads="1"/>
            </p:cNvSpPr>
            <p:nvPr/>
          </p:nvSpPr>
          <p:spPr bwMode="auto">
            <a:xfrm>
              <a:off x="4968845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6" name="Rectangle 105"/>
            <p:cNvSpPr>
              <a:spLocks noChangeArrowheads="1"/>
            </p:cNvSpPr>
            <p:nvPr/>
          </p:nvSpPr>
          <p:spPr bwMode="auto">
            <a:xfrm>
              <a:off x="4968845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7" name="Rectangle 106"/>
            <p:cNvSpPr>
              <a:spLocks noChangeArrowheads="1"/>
            </p:cNvSpPr>
            <p:nvPr/>
          </p:nvSpPr>
          <p:spPr bwMode="auto">
            <a:xfrm>
              <a:off x="4968845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8" name="Rectangle 107"/>
            <p:cNvSpPr>
              <a:spLocks noChangeArrowheads="1"/>
            </p:cNvSpPr>
            <p:nvPr/>
          </p:nvSpPr>
          <p:spPr bwMode="auto">
            <a:xfrm>
              <a:off x="4968845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1" name="Rectangle 110"/>
            <p:cNvSpPr>
              <a:spLocks noChangeArrowheads="1"/>
            </p:cNvSpPr>
            <p:nvPr/>
          </p:nvSpPr>
          <p:spPr bwMode="auto">
            <a:xfrm>
              <a:off x="5191095" y="4135035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2" name="Rectangle 111"/>
            <p:cNvSpPr>
              <a:spLocks noChangeArrowheads="1"/>
            </p:cNvSpPr>
            <p:nvPr/>
          </p:nvSpPr>
          <p:spPr bwMode="auto">
            <a:xfrm>
              <a:off x="5191095" y="3925485"/>
              <a:ext cx="169863" cy="16827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3" name="Rectangle 112"/>
            <p:cNvSpPr>
              <a:spLocks noChangeArrowheads="1"/>
            </p:cNvSpPr>
            <p:nvPr/>
          </p:nvSpPr>
          <p:spPr bwMode="auto">
            <a:xfrm>
              <a:off x="5191095" y="3717523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4" name="Rectangle 113"/>
            <p:cNvSpPr>
              <a:spLocks noChangeArrowheads="1"/>
            </p:cNvSpPr>
            <p:nvPr/>
          </p:nvSpPr>
          <p:spPr bwMode="auto">
            <a:xfrm>
              <a:off x="5191095" y="3506385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5" name="Rectangle 114"/>
            <p:cNvSpPr>
              <a:spLocks noChangeArrowheads="1"/>
            </p:cNvSpPr>
            <p:nvPr/>
          </p:nvSpPr>
          <p:spPr bwMode="auto">
            <a:xfrm>
              <a:off x="5191095" y="3295248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6" name="Rectangle 115"/>
            <p:cNvSpPr>
              <a:spLocks noChangeArrowheads="1"/>
            </p:cNvSpPr>
            <p:nvPr/>
          </p:nvSpPr>
          <p:spPr bwMode="auto">
            <a:xfrm>
              <a:off x="5191095" y="30888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7" name="Rectangle 116"/>
            <p:cNvSpPr>
              <a:spLocks noChangeArrowheads="1"/>
            </p:cNvSpPr>
            <p:nvPr/>
          </p:nvSpPr>
          <p:spPr bwMode="auto">
            <a:xfrm>
              <a:off x="5191095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8" name="Rectangle 117"/>
            <p:cNvSpPr>
              <a:spLocks noChangeArrowheads="1"/>
            </p:cNvSpPr>
            <p:nvPr/>
          </p:nvSpPr>
          <p:spPr bwMode="auto">
            <a:xfrm>
              <a:off x="5191095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9" name="Rectangle 118"/>
            <p:cNvSpPr>
              <a:spLocks noChangeArrowheads="1"/>
            </p:cNvSpPr>
            <p:nvPr/>
          </p:nvSpPr>
          <p:spPr bwMode="auto">
            <a:xfrm>
              <a:off x="5191095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0" name="Rectangle 119"/>
            <p:cNvSpPr>
              <a:spLocks noChangeArrowheads="1"/>
            </p:cNvSpPr>
            <p:nvPr/>
          </p:nvSpPr>
          <p:spPr bwMode="auto">
            <a:xfrm>
              <a:off x="5191095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3" name="Rectangle 122"/>
            <p:cNvSpPr>
              <a:spLocks noChangeArrowheads="1"/>
            </p:cNvSpPr>
            <p:nvPr/>
          </p:nvSpPr>
          <p:spPr bwMode="auto">
            <a:xfrm>
              <a:off x="5418108" y="4135035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4" name="Rectangle 123"/>
            <p:cNvSpPr>
              <a:spLocks noChangeArrowheads="1"/>
            </p:cNvSpPr>
            <p:nvPr/>
          </p:nvSpPr>
          <p:spPr bwMode="auto">
            <a:xfrm>
              <a:off x="5418108" y="3925485"/>
              <a:ext cx="169863" cy="16827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5" name="Rectangle 124"/>
            <p:cNvSpPr>
              <a:spLocks noChangeArrowheads="1"/>
            </p:cNvSpPr>
            <p:nvPr/>
          </p:nvSpPr>
          <p:spPr bwMode="auto">
            <a:xfrm>
              <a:off x="5418108" y="3717523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6" name="Rectangle 125"/>
            <p:cNvSpPr>
              <a:spLocks noChangeArrowheads="1"/>
            </p:cNvSpPr>
            <p:nvPr/>
          </p:nvSpPr>
          <p:spPr bwMode="auto">
            <a:xfrm>
              <a:off x="5418108" y="3506385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7" name="Rectangle 126"/>
            <p:cNvSpPr>
              <a:spLocks noChangeArrowheads="1"/>
            </p:cNvSpPr>
            <p:nvPr/>
          </p:nvSpPr>
          <p:spPr bwMode="auto">
            <a:xfrm>
              <a:off x="5418108" y="3295248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8" name="Rectangle 127"/>
            <p:cNvSpPr>
              <a:spLocks noChangeArrowheads="1"/>
            </p:cNvSpPr>
            <p:nvPr/>
          </p:nvSpPr>
          <p:spPr bwMode="auto">
            <a:xfrm>
              <a:off x="5418108" y="3088873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9" name="Rectangle 128"/>
            <p:cNvSpPr>
              <a:spLocks noChangeArrowheads="1"/>
            </p:cNvSpPr>
            <p:nvPr/>
          </p:nvSpPr>
          <p:spPr bwMode="auto">
            <a:xfrm>
              <a:off x="5418108" y="2877735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0" name="Rectangle 129"/>
            <p:cNvSpPr>
              <a:spLocks noChangeArrowheads="1"/>
            </p:cNvSpPr>
            <p:nvPr/>
          </p:nvSpPr>
          <p:spPr bwMode="auto">
            <a:xfrm>
              <a:off x="5418108" y="2669773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1" name="Rectangle 130"/>
            <p:cNvSpPr>
              <a:spLocks noChangeArrowheads="1"/>
            </p:cNvSpPr>
            <p:nvPr/>
          </p:nvSpPr>
          <p:spPr bwMode="auto">
            <a:xfrm>
              <a:off x="5418108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2" name="Rectangle 131"/>
            <p:cNvSpPr>
              <a:spLocks noChangeArrowheads="1"/>
            </p:cNvSpPr>
            <p:nvPr/>
          </p:nvSpPr>
          <p:spPr bwMode="auto">
            <a:xfrm>
              <a:off x="5418108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7" name="Freeform 136"/>
            <p:cNvSpPr>
              <a:spLocks/>
            </p:cNvSpPr>
            <p:nvPr/>
          </p:nvSpPr>
          <p:spPr bwMode="auto">
            <a:xfrm>
              <a:off x="4114770" y="2249084"/>
              <a:ext cx="1473200" cy="2263776"/>
            </a:xfrm>
            <a:custGeom>
              <a:avLst/>
              <a:gdLst>
                <a:gd name="T0" fmla="*/ 0 w 928"/>
                <a:gd name="T1" fmla="*/ 0 h 1690"/>
                <a:gd name="T2" fmla="*/ 0 w 928"/>
                <a:gd name="T3" fmla="*/ 1690 h 1690"/>
                <a:gd name="T4" fmla="*/ 928 w 928"/>
                <a:gd name="T5" fmla="*/ 1690 h 1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8" h="1690">
                  <a:moveTo>
                    <a:pt x="0" y="0"/>
                  </a:moveTo>
                  <a:lnTo>
                    <a:pt x="0" y="1690"/>
                  </a:lnTo>
                  <a:lnTo>
                    <a:pt x="928" y="1690"/>
                  </a:lnTo>
                </a:path>
              </a:pathLst>
            </a:custGeom>
            <a:noFill/>
            <a:ln w="11113" cap="flat">
              <a:solidFill>
                <a:srgbClr val="DDDDD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8" name="Rectangle 137"/>
            <p:cNvSpPr>
              <a:spLocks noChangeArrowheads="1"/>
            </p:cNvSpPr>
            <p:nvPr/>
          </p:nvSpPr>
          <p:spPr bwMode="auto">
            <a:xfrm>
              <a:off x="4114770" y="4376335"/>
              <a:ext cx="1473200" cy="13652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9" name="Rectangle 138"/>
            <p:cNvSpPr>
              <a:spLocks noChangeArrowheads="1"/>
            </p:cNvSpPr>
            <p:nvPr/>
          </p:nvSpPr>
          <p:spPr bwMode="auto">
            <a:xfrm>
              <a:off x="4114770" y="4376335"/>
              <a:ext cx="1473200" cy="523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78" name="TextBox 277"/>
            <p:cNvSpPr txBox="1"/>
            <p:nvPr/>
          </p:nvSpPr>
          <p:spPr>
            <a:xfrm>
              <a:off x="4114767" y="3871122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10</a:t>
              </a:r>
            </a:p>
          </p:txBody>
        </p:sp>
        <p:sp>
          <p:nvSpPr>
            <p:cNvPr id="279" name="TextBox 278"/>
            <p:cNvSpPr txBox="1"/>
            <p:nvPr/>
          </p:nvSpPr>
          <p:spPr>
            <a:xfrm>
              <a:off x="4114767" y="3453139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20</a:t>
              </a:r>
            </a:p>
          </p:txBody>
        </p:sp>
        <p:sp>
          <p:nvSpPr>
            <p:cNvPr id="280" name="TextBox 279"/>
            <p:cNvSpPr txBox="1"/>
            <p:nvPr/>
          </p:nvSpPr>
          <p:spPr>
            <a:xfrm>
              <a:off x="4114767" y="3035304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30</a:t>
              </a:r>
            </a:p>
          </p:txBody>
        </p:sp>
        <p:sp>
          <p:nvSpPr>
            <p:cNvPr id="281" name="TextBox 280"/>
            <p:cNvSpPr txBox="1"/>
            <p:nvPr/>
          </p:nvSpPr>
          <p:spPr>
            <a:xfrm>
              <a:off x="4114767" y="2614635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40</a:t>
              </a:r>
            </a:p>
          </p:txBody>
        </p:sp>
        <p:sp>
          <p:nvSpPr>
            <p:cNvPr id="282" name="TextBox 281"/>
            <p:cNvSpPr txBox="1"/>
            <p:nvPr/>
          </p:nvSpPr>
          <p:spPr>
            <a:xfrm>
              <a:off x="4114767" y="2196652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50</a:t>
              </a:r>
            </a:p>
          </p:txBody>
        </p:sp>
      </p:grpSp>
      <p:grpSp>
        <p:nvGrpSpPr>
          <p:cNvPr id="302" name="Group 301"/>
          <p:cNvGrpSpPr/>
          <p:nvPr/>
        </p:nvGrpSpPr>
        <p:grpSpPr>
          <a:xfrm>
            <a:off x="6613271" y="1852268"/>
            <a:ext cx="1473201" cy="2316208"/>
            <a:chOff x="6613271" y="2196652"/>
            <a:chExt cx="1473201" cy="2316208"/>
          </a:xfrm>
        </p:grpSpPr>
        <p:sp>
          <p:nvSpPr>
            <p:cNvPr id="141" name="Rectangle 140"/>
            <p:cNvSpPr>
              <a:spLocks noChangeArrowheads="1"/>
            </p:cNvSpPr>
            <p:nvPr/>
          </p:nvSpPr>
          <p:spPr bwMode="auto">
            <a:xfrm>
              <a:off x="7021259" y="4135035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2" name="Rectangle 141"/>
            <p:cNvSpPr>
              <a:spLocks noChangeArrowheads="1"/>
            </p:cNvSpPr>
            <p:nvPr/>
          </p:nvSpPr>
          <p:spPr bwMode="auto">
            <a:xfrm>
              <a:off x="7021259" y="3925485"/>
              <a:ext cx="169863" cy="1682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3" name="Rectangle 142"/>
            <p:cNvSpPr>
              <a:spLocks noChangeArrowheads="1"/>
            </p:cNvSpPr>
            <p:nvPr/>
          </p:nvSpPr>
          <p:spPr bwMode="auto">
            <a:xfrm>
              <a:off x="7021259" y="3717523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4" name="Rectangle 143"/>
            <p:cNvSpPr>
              <a:spLocks noChangeArrowheads="1"/>
            </p:cNvSpPr>
            <p:nvPr/>
          </p:nvSpPr>
          <p:spPr bwMode="auto">
            <a:xfrm>
              <a:off x="7021259" y="3506385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5" name="Rectangle 144"/>
            <p:cNvSpPr>
              <a:spLocks noChangeArrowheads="1"/>
            </p:cNvSpPr>
            <p:nvPr/>
          </p:nvSpPr>
          <p:spPr bwMode="auto">
            <a:xfrm>
              <a:off x="7021259" y="3295248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6" name="Rectangle 145"/>
            <p:cNvSpPr>
              <a:spLocks noChangeArrowheads="1"/>
            </p:cNvSpPr>
            <p:nvPr/>
          </p:nvSpPr>
          <p:spPr bwMode="auto">
            <a:xfrm>
              <a:off x="7021259" y="3088873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7" name="Rectangle 146"/>
            <p:cNvSpPr>
              <a:spLocks noChangeArrowheads="1"/>
            </p:cNvSpPr>
            <p:nvPr/>
          </p:nvSpPr>
          <p:spPr bwMode="auto">
            <a:xfrm>
              <a:off x="7021259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8" name="Rectangle 147"/>
            <p:cNvSpPr>
              <a:spLocks noChangeArrowheads="1"/>
            </p:cNvSpPr>
            <p:nvPr/>
          </p:nvSpPr>
          <p:spPr bwMode="auto">
            <a:xfrm>
              <a:off x="7021259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9" name="Rectangle 148"/>
            <p:cNvSpPr>
              <a:spLocks noChangeArrowheads="1"/>
            </p:cNvSpPr>
            <p:nvPr/>
          </p:nvSpPr>
          <p:spPr bwMode="auto">
            <a:xfrm>
              <a:off x="7021259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0" name="Rectangle 149"/>
            <p:cNvSpPr>
              <a:spLocks noChangeArrowheads="1"/>
            </p:cNvSpPr>
            <p:nvPr/>
          </p:nvSpPr>
          <p:spPr bwMode="auto">
            <a:xfrm>
              <a:off x="7021259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3" name="Rectangle 152"/>
            <p:cNvSpPr>
              <a:spLocks noChangeArrowheads="1"/>
            </p:cNvSpPr>
            <p:nvPr/>
          </p:nvSpPr>
          <p:spPr bwMode="auto">
            <a:xfrm>
              <a:off x="7243509" y="4135035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4" name="Rectangle 153"/>
            <p:cNvSpPr>
              <a:spLocks noChangeArrowheads="1"/>
            </p:cNvSpPr>
            <p:nvPr/>
          </p:nvSpPr>
          <p:spPr bwMode="auto">
            <a:xfrm>
              <a:off x="7243509" y="3925485"/>
              <a:ext cx="169863" cy="1682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5" name="Rectangle 154"/>
            <p:cNvSpPr>
              <a:spLocks noChangeArrowheads="1"/>
            </p:cNvSpPr>
            <p:nvPr/>
          </p:nvSpPr>
          <p:spPr bwMode="auto">
            <a:xfrm>
              <a:off x="7243509" y="3717523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6" name="Rectangle 155"/>
            <p:cNvSpPr>
              <a:spLocks noChangeArrowheads="1"/>
            </p:cNvSpPr>
            <p:nvPr/>
          </p:nvSpPr>
          <p:spPr bwMode="auto">
            <a:xfrm>
              <a:off x="7243509" y="3506385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7" name="Rectangle 156"/>
            <p:cNvSpPr>
              <a:spLocks noChangeArrowheads="1"/>
            </p:cNvSpPr>
            <p:nvPr/>
          </p:nvSpPr>
          <p:spPr bwMode="auto">
            <a:xfrm>
              <a:off x="7243509" y="3295248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8" name="Rectangle 157"/>
            <p:cNvSpPr>
              <a:spLocks noChangeArrowheads="1"/>
            </p:cNvSpPr>
            <p:nvPr/>
          </p:nvSpPr>
          <p:spPr bwMode="auto">
            <a:xfrm>
              <a:off x="7243509" y="30888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9" name="Rectangle 158"/>
            <p:cNvSpPr>
              <a:spLocks noChangeArrowheads="1"/>
            </p:cNvSpPr>
            <p:nvPr/>
          </p:nvSpPr>
          <p:spPr bwMode="auto">
            <a:xfrm>
              <a:off x="7243509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0" name="Rectangle 159"/>
            <p:cNvSpPr>
              <a:spLocks noChangeArrowheads="1"/>
            </p:cNvSpPr>
            <p:nvPr/>
          </p:nvSpPr>
          <p:spPr bwMode="auto">
            <a:xfrm>
              <a:off x="7243509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1" name="Rectangle 160"/>
            <p:cNvSpPr>
              <a:spLocks noChangeArrowheads="1"/>
            </p:cNvSpPr>
            <p:nvPr/>
          </p:nvSpPr>
          <p:spPr bwMode="auto">
            <a:xfrm>
              <a:off x="7243509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2" name="Rectangle 161"/>
            <p:cNvSpPr>
              <a:spLocks noChangeArrowheads="1"/>
            </p:cNvSpPr>
            <p:nvPr/>
          </p:nvSpPr>
          <p:spPr bwMode="auto">
            <a:xfrm>
              <a:off x="7243509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5" name="Rectangle 164"/>
            <p:cNvSpPr>
              <a:spLocks noChangeArrowheads="1"/>
            </p:cNvSpPr>
            <p:nvPr/>
          </p:nvSpPr>
          <p:spPr bwMode="auto">
            <a:xfrm>
              <a:off x="7467346" y="4135035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6" name="Rectangle 165"/>
            <p:cNvSpPr>
              <a:spLocks noChangeArrowheads="1"/>
            </p:cNvSpPr>
            <p:nvPr/>
          </p:nvSpPr>
          <p:spPr bwMode="auto">
            <a:xfrm>
              <a:off x="7467346" y="3925485"/>
              <a:ext cx="169863" cy="1682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7" name="Rectangle 166"/>
            <p:cNvSpPr>
              <a:spLocks noChangeArrowheads="1"/>
            </p:cNvSpPr>
            <p:nvPr/>
          </p:nvSpPr>
          <p:spPr bwMode="auto">
            <a:xfrm>
              <a:off x="7467346" y="3717523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8" name="Rectangle 167"/>
            <p:cNvSpPr>
              <a:spLocks noChangeArrowheads="1"/>
            </p:cNvSpPr>
            <p:nvPr/>
          </p:nvSpPr>
          <p:spPr bwMode="auto">
            <a:xfrm>
              <a:off x="7467346" y="3506385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9" name="Rectangle 168"/>
            <p:cNvSpPr>
              <a:spLocks noChangeArrowheads="1"/>
            </p:cNvSpPr>
            <p:nvPr/>
          </p:nvSpPr>
          <p:spPr bwMode="auto">
            <a:xfrm>
              <a:off x="7467346" y="3295248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0" name="Rectangle 169"/>
            <p:cNvSpPr>
              <a:spLocks noChangeArrowheads="1"/>
            </p:cNvSpPr>
            <p:nvPr/>
          </p:nvSpPr>
          <p:spPr bwMode="auto">
            <a:xfrm>
              <a:off x="7467346" y="3088873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1" name="Rectangle 170"/>
            <p:cNvSpPr>
              <a:spLocks noChangeArrowheads="1"/>
            </p:cNvSpPr>
            <p:nvPr/>
          </p:nvSpPr>
          <p:spPr bwMode="auto">
            <a:xfrm>
              <a:off x="7467346" y="2877735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2" name="Rectangle 171"/>
            <p:cNvSpPr>
              <a:spLocks noChangeArrowheads="1"/>
            </p:cNvSpPr>
            <p:nvPr/>
          </p:nvSpPr>
          <p:spPr bwMode="auto">
            <a:xfrm>
              <a:off x="7467346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3" name="Rectangle 172"/>
            <p:cNvSpPr>
              <a:spLocks noChangeArrowheads="1"/>
            </p:cNvSpPr>
            <p:nvPr/>
          </p:nvSpPr>
          <p:spPr bwMode="auto">
            <a:xfrm>
              <a:off x="7467346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4" name="Rectangle 173"/>
            <p:cNvSpPr>
              <a:spLocks noChangeArrowheads="1"/>
            </p:cNvSpPr>
            <p:nvPr/>
          </p:nvSpPr>
          <p:spPr bwMode="auto">
            <a:xfrm>
              <a:off x="7467346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7" name="Rectangle 176"/>
            <p:cNvSpPr>
              <a:spLocks noChangeArrowheads="1"/>
            </p:cNvSpPr>
            <p:nvPr/>
          </p:nvSpPr>
          <p:spPr bwMode="auto">
            <a:xfrm>
              <a:off x="7689596" y="4135035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8" name="Rectangle 177"/>
            <p:cNvSpPr>
              <a:spLocks noChangeArrowheads="1"/>
            </p:cNvSpPr>
            <p:nvPr/>
          </p:nvSpPr>
          <p:spPr bwMode="auto">
            <a:xfrm>
              <a:off x="7689596" y="3925485"/>
              <a:ext cx="169863" cy="16827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9" name="Rectangle 178"/>
            <p:cNvSpPr>
              <a:spLocks noChangeArrowheads="1"/>
            </p:cNvSpPr>
            <p:nvPr/>
          </p:nvSpPr>
          <p:spPr bwMode="auto">
            <a:xfrm>
              <a:off x="7689596" y="3717523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0" name="Rectangle 179"/>
            <p:cNvSpPr>
              <a:spLocks noChangeArrowheads="1"/>
            </p:cNvSpPr>
            <p:nvPr/>
          </p:nvSpPr>
          <p:spPr bwMode="auto">
            <a:xfrm>
              <a:off x="7689596" y="3506385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1" name="Rectangle 180"/>
            <p:cNvSpPr>
              <a:spLocks noChangeArrowheads="1"/>
            </p:cNvSpPr>
            <p:nvPr/>
          </p:nvSpPr>
          <p:spPr bwMode="auto">
            <a:xfrm>
              <a:off x="7689596" y="3295248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2" name="Rectangle 181"/>
            <p:cNvSpPr>
              <a:spLocks noChangeArrowheads="1"/>
            </p:cNvSpPr>
            <p:nvPr/>
          </p:nvSpPr>
          <p:spPr bwMode="auto">
            <a:xfrm>
              <a:off x="7689596" y="30888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3" name="Rectangle 182"/>
            <p:cNvSpPr>
              <a:spLocks noChangeArrowheads="1"/>
            </p:cNvSpPr>
            <p:nvPr/>
          </p:nvSpPr>
          <p:spPr bwMode="auto">
            <a:xfrm>
              <a:off x="7689596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4" name="Rectangle 183"/>
            <p:cNvSpPr>
              <a:spLocks noChangeArrowheads="1"/>
            </p:cNvSpPr>
            <p:nvPr/>
          </p:nvSpPr>
          <p:spPr bwMode="auto">
            <a:xfrm>
              <a:off x="7689596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5" name="Rectangle 184"/>
            <p:cNvSpPr>
              <a:spLocks noChangeArrowheads="1"/>
            </p:cNvSpPr>
            <p:nvPr/>
          </p:nvSpPr>
          <p:spPr bwMode="auto">
            <a:xfrm>
              <a:off x="7689596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6" name="Rectangle 185"/>
            <p:cNvSpPr>
              <a:spLocks noChangeArrowheads="1"/>
            </p:cNvSpPr>
            <p:nvPr/>
          </p:nvSpPr>
          <p:spPr bwMode="auto">
            <a:xfrm>
              <a:off x="7689596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9" name="Rectangle 188"/>
            <p:cNvSpPr>
              <a:spLocks noChangeArrowheads="1"/>
            </p:cNvSpPr>
            <p:nvPr/>
          </p:nvSpPr>
          <p:spPr bwMode="auto">
            <a:xfrm>
              <a:off x="7916609" y="4135035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0" name="Rectangle 189"/>
            <p:cNvSpPr>
              <a:spLocks noChangeArrowheads="1"/>
            </p:cNvSpPr>
            <p:nvPr/>
          </p:nvSpPr>
          <p:spPr bwMode="auto">
            <a:xfrm>
              <a:off x="7916609" y="3925485"/>
              <a:ext cx="169863" cy="16827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1" name="Rectangle 190"/>
            <p:cNvSpPr>
              <a:spLocks noChangeArrowheads="1"/>
            </p:cNvSpPr>
            <p:nvPr/>
          </p:nvSpPr>
          <p:spPr bwMode="auto">
            <a:xfrm>
              <a:off x="7916609" y="3717523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2" name="Rectangle 191"/>
            <p:cNvSpPr>
              <a:spLocks noChangeArrowheads="1"/>
            </p:cNvSpPr>
            <p:nvPr/>
          </p:nvSpPr>
          <p:spPr bwMode="auto">
            <a:xfrm>
              <a:off x="7916609" y="350638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3" name="Rectangle 192"/>
            <p:cNvSpPr>
              <a:spLocks noChangeArrowheads="1"/>
            </p:cNvSpPr>
            <p:nvPr/>
          </p:nvSpPr>
          <p:spPr bwMode="auto">
            <a:xfrm>
              <a:off x="7916609" y="3295248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4" name="Rectangle 193"/>
            <p:cNvSpPr>
              <a:spLocks noChangeArrowheads="1"/>
            </p:cNvSpPr>
            <p:nvPr/>
          </p:nvSpPr>
          <p:spPr bwMode="auto">
            <a:xfrm>
              <a:off x="7916609" y="30888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5" name="Rectangle 194"/>
            <p:cNvSpPr>
              <a:spLocks noChangeArrowheads="1"/>
            </p:cNvSpPr>
            <p:nvPr/>
          </p:nvSpPr>
          <p:spPr bwMode="auto">
            <a:xfrm>
              <a:off x="7916609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6" name="Rectangle 195"/>
            <p:cNvSpPr>
              <a:spLocks noChangeArrowheads="1"/>
            </p:cNvSpPr>
            <p:nvPr/>
          </p:nvSpPr>
          <p:spPr bwMode="auto">
            <a:xfrm>
              <a:off x="7916609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7" name="Rectangle 196"/>
            <p:cNvSpPr>
              <a:spLocks noChangeArrowheads="1"/>
            </p:cNvSpPr>
            <p:nvPr/>
          </p:nvSpPr>
          <p:spPr bwMode="auto">
            <a:xfrm>
              <a:off x="7916609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8" name="Rectangle 197"/>
            <p:cNvSpPr>
              <a:spLocks noChangeArrowheads="1"/>
            </p:cNvSpPr>
            <p:nvPr/>
          </p:nvSpPr>
          <p:spPr bwMode="auto">
            <a:xfrm>
              <a:off x="7916609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03" name="Freeform 202"/>
            <p:cNvSpPr>
              <a:spLocks/>
            </p:cNvSpPr>
            <p:nvPr/>
          </p:nvSpPr>
          <p:spPr bwMode="auto">
            <a:xfrm>
              <a:off x="6613271" y="2249084"/>
              <a:ext cx="1473200" cy="2263776"/>
            </a:xfrm>
            <a:custGeom>
              <a:avLst/>
              <a:gdLst>
                <a:gd name="T0" fmla="*/ 0 w 928"/>
                <a:gd name="T1" fmla="*/ 0 h 1690"/>
                <a:gd name="T2" fmla="*/ 0 w 928"/>
                <a:gd name="T3" fmla="*/ 1690 h 1690"/>
                <a:gd name="T4" fmla="*/ 928 w 928"/>
                <a:gd name="T5" fmla="*/ 1690 h 1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8" h="1690">
                  <a:moveTo>
                    <a:pt x="0" y="0"/>
                  </a:moveTo>
                  <a:lnTo>
                    <a:pt x="0" y="1690"/>
                  </a:lnTo>
                  <a:lnTo>
                    <a:pt x="928" y="1690"/>
                  </a:lnTo>
                </a:path>
              </a:pathLst>
            </a:custGeom>
            <a:noFill/>
            <a:ln w="11113" cap="flat">
              <a:solidFill>
                <a:srgbClr val="DDDDD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04" name="Rectangle 203"/>
            <p:cNvSpPr>
              <a:spLocks noChangeArrowheads="1"/>
            </p:cNvSpPr>
            <p:nvPr/>
          </p:nvSpPr>
          <p:spPr bwMode="auto">
            <a:xfrm>
              <a:off x="6613271" y="4376335"/>
              <a:ext cx="1473200" cy="13652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05" name="Rectangle 204"/>
            <p:cNvSpPr>
              <a:spLocks noChangeArrowheads="1"/>
            </p:cNvSpPr>
            <p:nvPr/>
          </p:nvSpPr>
          <p:spPr bwMode="auto">
            <a:xfrm>
              <a:off x="6613271" y="4376335"/>
              <a:ext cx="1473200" cy="523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83" name="TextBox 282"/>
            <p:cNvSpPr txBox="1"/>
            <p:nvPr/>
          </p:nvSpPr>
          <p:spPr>
            <a:xfrm>
              <a:off x="6622643" y="3871122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10</a:t>
              </a:r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6622643" y="3453139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20</a:t>
              </a:r>
            </a:p>
          </p:txBody>
        </p:sp>
        <p:sp>
          <p:nvSpPr>
            <p:cNvPr id="285" name="TextBox 284"/>
            <p:cNvSpPr txBox="1"/>
            <p:nvPr/>
          </p:nvSpPr>
          <p:spPr>
            <a:xfrm>
              <a:off x="6622643" y="3035304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30</a:t>
              </a:r>
            </a:p>
          </p:txBody>
        </p:sp>
        <p:sp>
          <p:nvSpPr>
            <p:cNvPr id="286" name="TextBox 285"/>
            <p:cNvSpPr txBox="1"/>
            <p:nvPr/>
          </p:nvSpPr>
          <p:spPr>
            <a:xfrm>
              <a:off x="6622643" y="2614635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40</a:t>
              </a:r>
            </a:p>
          </p:txBody>
        </p:sp>
        <p:sp>
          <p:nvSpPr>
            <p:cNvPr id="287" name="TextBox 286"/>
            <p:cNvSpPr txBox="1"/>
            <p:nvPr/>
          </p:nvSpPr>
          <p:spPr>
            <a:xfrm>
              <a:off x="6622643" y="2196652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50</a:t>
              </a:r>
            </a:p>
          </p:txBody>
        </p:sp>
      </p:grpSp>
      <p:grpSp>
        <p:nvGrpSpPr>
          <p:cNvPr id="303" name="Group 302"/>
          <p:cNvGrpSpPr/>
          <p:nvPr/>
        </p:nvGrpSpPr>
        <p:grpSpPr>
          <a:xfrm>
            <a:off x="9111770" y="1852268"/>
            <a:ext cx="1473202" cy="2316208"/>
            <a:chOff x="9111770" y="2196652"/>
            <a:chExt cx="1473202" cy="2316208"/>
          </a:xfrm>
        </p:grpSpPr>
        <p:sp>
          <p:nvSpPr>
            <p:cNvPr id="207" name="Rectangle 206"/>
            <p:cNvSpPr>
              <a:spLocks noChangeArrowheads="1"/>
            </p:cNvSpPr>
            <p:nvPr/>
          </p:nvSpPr>
          <p:spPr bwMode="auto">
            <a:xfrm>
              <a:off x="9519759" y="4135035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08" name="Rectangle 207"/>
            <p:cNvSpPr>
              <a:spLocks noChangeArrowheads="1"/>
            </p:cNvSpPr>
            <p:nvPr/>
          </p:nvSpPr>
          <p:spPr bwMode="auto">
            <a:xfrm>
              <a:off x="9519759" y="3925485"/>
              <a:ext cx="169863" cy="1682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09" name="Rectangle 208"/>
            <p:cNvSpPr>
              <a:spLocks noChangeArrowheads="1"/>
            </p:cNvSpPr>
            <p:nvPr/>
          </p:nvSpPr>
          <p:spPr bwMode="auto">
            <a:xfrm>
              <a:off x="9519759" y="3717523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0" name="Rectangle 209"/>
            <p:cNvSpPr>
              <a:spLocks noChangeArrowheads="1"/>
            </p:cNvSpPr>
            <p:nvPr/>
          </p:nvSpPr>
          <p:spPr bwMode="auto">
            <a:xfrm>
              <a:off x="9519759" y="3506385"/>
              <a:ext cx="169863" cy="1698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1" name="Rectangle 210"/>
            <p:cNvSpPr>
              <a:spLocks noChangeArrowheads="1"/>
            </p:cNvSpPr>
            <p:nvPr/>
          </p:nvSpPr>
          <p:spPr bwMode="auto">
            <a:xfrm>
              <a:off x="9519759" y="3295248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2" name="Rectangle 211"/>
            <p:cNvSpPr>
              <a:spLocks noChangeArrowheads="1"/>
            </p:cNvSpPr>
            <p:nvPr/>
          </p:nvSpPr>
          <p:spPr bwMode="auto">
            <a:xfrm>
              <a:off x="9519759" y="30888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3" name="Rectangle 212"/>
            <p:cNvSpPr>
              <a:spLocks noChangeArrowheads="1"/>
            </p:cNvSpPr>
            <p:nvPr/>
          </p:nvSpPr>
          <p:spPr bwMode="auto">
            <a:xfrm>
              <a:off x="9519759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4" name="Rectangle 213"/>
            <p:cNvSpPr>
              <a:spLocks noChangeArrowheads="1"/>
            </p:cNvSpPr>
            <p:nvPr/>
          </p:nvSpPr>
          <p:spPr bwMode="auto">
            <a:xfrm>
              <a:off x="9519759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5" name="Rectangle 214"/>
            <p:cNvSpPr>
              <a:spLocks noChangeArrowheads="1"/>
            </p:cNvSpPr>
            <p:nvPr/>
          </p:nvSpPr>
          <p:spPr bwMode="auto">
            <a:xfrm>
              <a:off x="9519759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6" name="Rectangle 215"/>
            <p:cNvSpPr>
              <a:spLocks noChangeArrowheads="1"/>
            </p:cNvSpPr>
            <p:nvPr/>
          </p:nvSpPr>
          <p:spPr bwMode="auto">
            <a:xfrm>
              <a:off x="9519759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9" name="Rectangle 218"/>
            <p:cNvSpPr>
              <a:spLocks noChangeArrowheads="1"/>
            </p:cNvSpPr>
            <p:nvPr/>
          </p:nvSpPr>
          <p:spPr bwMode="auto">
            <a:xfrm>
              <a:off x="9742009" y="4135035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0" name="Rectangle 219"/>
            <p:cNvSpPr>
              <a:spLocks noChangeArrowheads="1"/>
            </p:cNvSpPr>
            <p:nvPr/>
          </p:nvSpPr>
          <p:spPr bwMode="auto">
            <a:xfrm>
              <a:off x="9742009" y="3925485"/>
              <a:ext cx="169863" cy="1682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1" name="Rectangle 220"/>
            <p:cNvSpPr>
              <a:spLocks noChangeArrowheads="1"/>
            </p:cNvSpPr>
            <p:nvPr/>
          </p:nvSpPr>
          <p:spPr bwMode="auto">
            <a:xfrm>
              <a:off x="9742009" y="3717523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2" name="Rectangle 221"/>
            <p:cNvSpPr>
              <a:spLocks noChangeArrowheads="1"/>
            </p:cNvSpPr>
            <p:nvPr/>
          </p:nvSpPr>
          <p:spPr bwMode="auto">
            <a:xfrm>
              <a:off x="9742009" y="3506385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3" name="Rectangle 222"/>
            <p:cNvSpPr>
              <a:spLocks noChangeArrowheads="1"/>
            </p:cNvSpPr>
            <p:nvPr/>
          </p:nvSpPr>
          <p:spPr bwMode="auto">
            <a:xfrm>
              <a:off x="9742009" y="3295248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4" name="Rectangle 223"/>
            <p:cNvSpPr>
              <a:spLocks noChangeArrowheads="1"/>
            </p:cNvSpPr>
            <p:nvPr/>
          </p:nvSpPr>
          <p:spPr bwMode="auto">
            <a:xfrm>
              <a:off x="9742009" y="3088873"/>
              <a:ext cx="169863" cy="1698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5" name="Rectangle 224"/>
            <p:cNvSpPr>
              <a:spLocks noChangeArrowheads="1"/>
            </p:cNvSpPr>
            <p:nvPr/>
          </p:nvSpPr>
          <p:spPr bwMode="auto">
            <a:xfrm>
              <a:off x="9742009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6" name="Rectangle 225"/>
            <p:cNvSpPr>
              <a:spLocks noChangeArrowheads="1"/>
            </p:cNvSpPr>
            <p:nvPr/>
          </p:nvSpPr>
          <p:spPr bwMode="auto">
            <a:xfrm>
              <a:off x="9742009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7" name="Rectangle 226"/>
            <p:cNvSpPr>
              <a:spLocks noChangeArrowheads="1"/>
            </p:cNvSpPr>
            <p:nvPr/>
          </p:nvSpPr>
          <p:spPr bwMode="auto">
            <a:xfrm>
              <a:off x="9742009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8" name="Rectangle 227"/>
            <p:cNvSpPr>
              <a:spLocks noChangeArrowheads="1"/>
            </p:cNvSpPr>
            <p:nvPr/>
          </p:nvSpPr>
          <p:spPr bwMode="auto">
            <a:xfrm>
              <a:off x="9742009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1" name="Rectangle 230"/>
            <p:cNvSpPr>
              <a:spLocks noChangeArrowheads="1"/>
            </p:cNvSpPr>
            <p:nvPr/>
          </p:nvSpPr>
          <p:spPr bwMode="auto">
            <a:xfrm>
              <a:off x="9965846" y="4135035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2" name="Rectangle 231"/>
            <p:cNvSpPr>
              <a:spLocks noChangeArrowheads="1"/>
            </p:cNvSpPr>
            <p:nvPr/>
          </p:nvSpPr>
          <p:spPr bwMode="auto">
            <a:xfrm>
              <a:off x="9965846" y="3925485"/>
              <a:ext cx="169863" cy="1682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3" name="Rectangle 232"/>
            <p:cNvSpPr>
              <a:spLocks noChangeArrowheads="1"/>
            </p:cNvSpPr>
            <p:nvPr/>
          </p:nvSpPr>
          <p:spPr bwMode="auto">
            <a:xfrm>
              <a:off x="9965846" y="3717523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4" name="Rectangle 233"/>
            <p:cNvSpPr>
              <a:spLocks noChangeArrowheads="1"/>
            </p:cNvSpPr>
            <p:nvPr/>
          </p:nvSpPr>
          <p:spPr bwMode="auto">
            <a:xfrm>
              <a:off x="9965846" y="3506385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5" name="Rectangle 234"/>
            <p:cNvSpPr>
              <a:spLocks noChangeArrowheads="1"/>
            </p:cNvSpPr>
            <p:nvPr/>
          </p:nvSpPr>
          <p:spPr bwMode="auto">
            <a:xfrm>
              <a:off x="9965846" y="3295248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6" name="Rectangle 235"/>
            <p:cNvSpPr>
              <a:spLocks noChangeArrowheads="1"/>
            </p:cNvSpPr>
            <p:nvPr/>
          </p:nvSpPr>
          <p:spPr bwMode="auto">
            <a:xfrm>
              <a:off x="9965846" y="3088873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7" name="Rectangle 236"/>
            <p:cNvSpPr>
              <a:spLocks noChangeArrowheads="1"/>
            </p:cNvSpPr>
            <p:nvPr/>
          </p:nvSpPr>
          <p:spPr bwMode="auto">
            <a:xfrm>
              <a:off x="9965846" y="2877735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8" name="Rectangle 237"/>
            <p:cNvSpPr>
              <a:spLocks noChangeArrowheads="1"/>
            </p:cNvSpPr>
            <p:nvPr/>
          </p:nvSpPr>
          <p:spPr bwMode="auto">
            <a:xfrm>
              <a:off x="9965846" y="2669773"/>
              <a:ext cx="169863" cy="1698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9" name="Rectangle 238"/>
            <p:cNvSpPr>
              <a:spLocks noChangeArrowheads="1"/>
            </p:cNvSpPr>
            <p:nvPr/>
          </p:nvSpPr>
          <p:spPr bwMode="auto">
            <a:xfrm>
              <a:off x="9965846" y="2460223"/>
              <a:ext cx="169863" cy="1682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0" name="Rectangle 239"/>
            <p:cNvSpPr>
              <a:spLocks noChangeArrowheads="1"/>
            </p:cNvSpPr>
            <p:nvPr/>
          </p:nvSpPr>
          <p:spPr bwMode="auto">
            <a:xfrm>
              <a:off x="9965846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3" name="Rectangle 242"/>
            <p:cNvSpPr>
              <a:spLocks noChangeArrowheads="1"/>
            </p:cNvSpPr>
            <p:nvPr/>
          </p:nvSpPr>
          <p:spPr bwMode="auto">
            <a:xfrm>
              <a:off x="10188096" y="4135035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4" name="Rectangle 243"/>
            <p:cNvSpPr>
              <a:spLocks noChangeArrowheads="1"/>
            </p:cNvSpPr>
            <p:nvPr/>
          </p:nvSpPr>
          <p:spPr bwMode="auto">
            <a:xfrm>
              <a:off x="10188096" y="3925485"/>
              <a:ext cx="169863" cy="16827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5" name="Rectangle 244"/>
            <p:cNvSpPr>
              <a:spLocks noChangeArrowheads="1"/>
            </p:cNvSpPr>
            <p:nvPr/>
          </p:nvSpPr>
          <p:spPr bwMode="auto">
            <a:xfrm>
              <a:off x="10188096" y="3717523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6" name="Rectangle 245"/>
            <p:cNvSpPr>
              <a:spLocks noChangeArrowheads="1"/>
            </p:cNvSpPr>
            <p:nvPr/>
          </p:nvSpPr>
          <p:spPr bwMode="auto">
            <a:xfrm>
              <a:off x="10188096" y="3506385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7" name="Rectangle 246"/>
            <p:cNvSpPr>
              <a:spLocks noChangeArrowheads="1"/>
            </p:cNvSpPr>
            <p:nvPr/>
          </p:nvSpPr>
          <p:spPr bwMode="auto">
            <a:xfrm>
              <a:off x="10188096" y="3295248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8" name="Rectangle 247"/>
            <p:cNvSpPr>
              <a:spLocks noChangeArrowheads="1"/>
            </p:cNvSpPr>
            <p:nvPr/>
          </p:nvSpPr>
          <p:spPr bwMode="auto">
            <a:xfrm>
              <a:off x="10188096" y="3088873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9" name="Rectangle 248"/>
            <p:cNvSpPr>
              <a:spLocks noChangeArrowheads="1"/>
            </p:cNvSpPr>
            <p:nvPr/>
          </p:nvSpPr>
          <p:spPr bwMode="auto">
            <a:xfrm>
              <a:off x="10188096" y="2877735"/>
              <a:ext cx="169863" cy="1698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0" name="Rectangle 249"/>
            <p:cNvSpPr>
              <a:spLocks noChangeArrowheads="1"/>
            </p:cNvSpPr>
            <p:nvPr/>
          </p:nvSpPr>
          <p:spPr bwMode="auto">
            <a:xfrm>
              <a:off x="10188096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1" name="Rectangle 250"/>
            <p:cNvSpPr>
              <a:spLocks noChangeArrowheads="1"/>
            </p:cNvSpPr>
            <p:nvPr/>
          </p:nvSpPr>
          <p:spPr bwMode="auto">
            <a:xfrm>
              <a:off x="10188096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2" name="Rectangle 251"/>
            <p:cNvSpPr>
              <a:spLocks noChangeArrowheads="1"/>
            </p:cNvSpPr>
            <p:nvPr/>
          </p:nvSpPr>
          <p:spPr bwMode="auto">
            <a:xfrm>
              <a:off x="10188096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5" name="Rectangle 254"/>
            <p:cNvSpPr>
              <a:spLocks noChangeArrowheads="1"/>
            </p:cNvSpPr>
            <p:nvPr/>
          </p:nvSpPr>
          <p:spPr bwMode="auto">
            <a:xfrm>
              <a:off x="10415109" y="4135035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6" name="Rectangle 255"/>
            <p:cNvSpPr>
              <a:spLocks noChangeArrowheads="1"/>
            </p:cNvSpPr>
            <p:nvPr/>
          </p:nvSpPr>
          <p:spPr bwMode="auto">
            <a:xfrm>
              <a:off x="10415109" y="3925485"/>
              <a:ext cx="169863" cy="16827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7" name="Rectangle 256"/>
            <p:cNvSpPr>
              <a:spLocks noChangeArrowheads="1"/>
            </p:cNvSpPr>
            <p:nvPr/>
          </p:nvSpPr>
          <p:spPr bwMode="auto">
            <a:xfrm>
              <a:off x="10415109" y="3717523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8" name="Rectangle 257"/>
            <p:cNvSpPr>
              <a:spLocks noChangeArrowheads="1"/>
            </p:cNvSpPr>
            <p:nvPr/>
          </p:nvSpPr>
          <p:spPr bwMode="auto">
            <a:xfrm>
              <a:off x="10415109" y="3506385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9" name="Rectangle 258"/>
            <p:cNvSpPr>
              <a:spLocks noChangeArrowheads="1"/>
            </p:cNvSpPr>
            <p:nvPr/>
          </p:nvSpPr>
          <p:spPr bwMode="auto">
            <a:xfrm>
              <a:off x="10415109" y="3295248"/>
              <a:ext cx="169863" cy="1698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60" name="Rectangle 259"/>
            <p:cNvSpPr>
              <a:spLocks noChangeArrowheads="1"/>
            </p:cNvSpPr>
            <p:nvPr/>
          </p:nvSpPr>
          <p:spPr bwMode="auto">
            <a:xfrm>
              <a:off x="10415109" y="30888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61" name="Rectangle 260"/>
            <p:cNvSpPr>
              <a:spLocks noChangeArrowheads="1"/>
            </p:cNvSpPr>
            <p:nvPr/>
          </p:nvSpPr>
          <p:spPr bwMode="auto">
            <a:xfrm>
              <a:off x="10415109" y="2877735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62" name="Rectangle 261"/>
            <p:cNvSpPr>
              <a:spLocks noChangeArrowheads="1"/>
            </p:cNvSpPr>
            <p:nvPr/>
          </p:nvSpPr>
          <p:spPr bwMode="auto">
            <a:xfrm>
              <a:off x="10415109" y="2669773"/>
              <a:ext cx="169863" cy="1698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63" name="Rectangle 262"/>
            <p:cNvSpPr>
              <a:spLocks noChangeArrowheads="1"/>
            </p:cNvSpPr>
            <p:nvPr/>
          </p:nvSpPr>
          <p:spPr bwMode="auto">
            <a:xfrm>
              <a:off x="10415109" y="2460223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64" name="Rectangle 263"/>
            <p:cNvSpPr>
              <a:spLocks noChangeArrowheads="1"/>
            </p:cNvSpPr>
            <p:nvPr/>
          </p:nvSpPr>
          <p:spPr bwMode="auto">
            <a:xfrm>
              <a:off x="10415109" y="2249085"/>
              <a:ext cx="169863" cy="1682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69" name="Freeform 268"/>
            <p:cNvSpPr>
              <a:spLocks/>
            </p:cNvSpPr>
            <p:nvPr/>
          </p:nvSpPr>
          <p:spPr bwMode="auto">
            <a:xfrm>
              <a:off x="9111771" y="2249084"/>
              <a:ext cx="1473200" cy="2263776"/>
            </a:xfrm>
            <a:custGeom>
              <a:avLst/>
              <a:gdLst>
                <a:gd name="T0" fmla="*/ 0 w 928"/>
                <a:gd name="T1" fmla="*/ 0 h 1690"/>
                <a:gd name="T2" fmla="*/ 0 w 928"/>
                <a:gd name="T3" fmla="*/ 1690 h 1690"/>
                <a:gd name="T4" fmla="*/ 928 w 928"/>
                <a:gd name="T5" fmla="*/ 1690 h 1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8" h="1690">
                  <a:moveTo>
                    <a:pt x="0" y="0"/>
                  </a:moveTo>
                  <a:lnTo>
                    <a:pt x="0" y="1690"/>
                  </a:lnTo>
                  <a:lnTo>
                    <a:pt x="928" y="1690"/>
                  </a:lnTo>
                </a:path>
              </a:pathLst>
            </a:custGeom>
            <a:noFill/>
            <a:ln w="11113" cap="flat">
              <a:solidFill>
                <a:srgbClr val="DDDDD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70" name="Rectangle 269"/>
            <p:cNvSpPr>
              <a:spLocks noChangeArrowheads="1"/>
            </p:cNvSpPr>
            <p:nvPr/>
          </p:nvSpPr>
          <p:spPr bwMode="auto">
            <a:xfrm>
              <a:off x="9111771" y="4376335"/>
              <a:ext cx="1473200" cy="13652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71" name="Rectangle 270"/>
            <p:cNvSpPr>
              <a:spLocks noChangeArrowheads="1"/>
            </p:cNvSpPr>
            <p:nvPr/>
          </p:nvSpPr>
          <p:spPr bwMode="auto">
            <a:xfrm>
              <a:off x="9111771" y="4376335"/>
              <a:ext cx="1473200" cy="523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88" name="TextBox 287"/>
            <p:cNvSpPr txBox="1"/>
            <p:nvPr/>
          </p:nvSpPr>
          <p:spPr>
            <a:xfrm>
              <a:off x="9111770" y="3871122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10</a:t>
              </a:r>
            </a:p>
          </p:txBody>
        </p:sp>
        <p:sp>
          <p:nvSpPr>
            <p:cNvPr id="289" name="TextBox 288"/>
            <p:cNvSpPr txBox="1"/>
            <p:nvPr/>
          </p:nvSpPr>
          <p:spPr>
            <a:xfrm>
              <a:off x="9111770" y="3453139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20</a:t>
              </a:r>
            </a:p>
          </p:txBody>
        </p:sp>
        <p:sp>
          <p:nvSpPr>
            <p:cNvPr id="290" name="TextBox 289"/>
            <p:cNvSpPr txBox="1"/>
            <p:nvPr/>
          </p:nvSpPr>
          <p:spPr>
            <a:xfrm>
              <a:off x="9111770" y="3035304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30</a:t>
              </a:r>
            </a:p>
          </p:txBody>
        </p:sp>
        <p:sp>
          <p:nvSpPr>
            <p:cNvPr id="291" name="TextBox 290"/>
            <p:cNvSpPr txBox="1"/>
            <p:nvPr/>
          </p:nvSpPr>
          <p:spPr>
            <a:xfrm>
              <a:off x="9111770" y="2614635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40</a:t>
              </a:r>
            </a:p>
          </p:txBody>
        </p:sp>
        <p:sp>
          <p:nvSpPr>
            <p:cNvPr id="292" name="TextBox 291"/>
            <p:cNvSpPr txBox="1"/>
            <p:nvPr/>
          </p:nvSpPr>
          <p:spPr>
            <a:xfrm>
              <a:off x="9111770" y="2196652"/>
              <a:ext cx="341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cs typeface="+mn-ea"/>
                  <a:sym typeface="+mn-lt"/>
                </a:rPr>
                <a:t>50</a:t>
              </a:r>
            </a:p>
          </p:txBody>
        </p:sp>
      </p:grpSp>
      <p:sp>
        <p:nvSpPr>
          <p:cNvPr id="294" name="Rectangle 293"/>
          <p:cNvSpPr>
            <a:spLocks noChangeArrowheads="1"/>
          </p:cNvSpPr>
          <p:nvPr/>
        </p:nvSpPr>
        <p:spPr bwMode="auto">
          <a:xfrm>
            <a:off x="1325866" y="5527933"/>
            <a:ext cx="182779" cy="183153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296" name="TextBox 295"/>
          <p:cNvSpPr txBox="1"/>
          <p:nvPr/>
        </p:nvSpPr>
        <p:spPr>
          <a:xfrm>
            <a:off x="1512440" y="5450233"/>
            <a:ext cx="1105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Tittle 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grpSp>
        <p:nvGrpSpPr>
          <p:cNvPr id="297" name="Group 296"/>
          <p:cNvGrpSpPr/>
          <p:nvPr/>
        </p:nvGrpSpPr>
        <p:grpSpPr>
          <a:xfrm>
            <a:off x="1215467" y="4271909"/>
            <a:ext cx="2274802" cy="804719"/>
            <a:chOff x="1286351" y="4223287"/>
            <a:chExt cx="2274802" cy="804719"/>
          </a:xfrm>
        </p:grpSpPr>
        <p:sp>
          <p:nvSpPr>
            <p:cNvPr id="298" name="TextBox 297"/>
            <p:cNvSpPr txBox="1"/>
            <p:nvPr/>
          </p:nvSpPr>
          <p:spPr>
            <a:xfrm>
              <a:off x="1943493" y="4223287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Option 1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299" name="TextBox 298"/>
            <p:cNvSpPr txBox="1"/>
            <p:nvPr/>
          </p:nvSpPr>
          <p:spPr>
            <a:xfrm>
              <a:off x="1286351" y="4492475"/>
              <a:ext cx="2274802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consectetur teda.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04" name="Group 303"/>
          <p:cNvGrpSpPr/>
          <p:nvPr/>
        </p:nvGrpSpPr>
        <p:grpSpPr>
          <a:xfrm>
            <a:off x="3713969" y="4271909"/>
            <a:ext cx="2274802" cy="804719"/>
            <a:chOff x="1286351" y="4223287"/>
            <a:chExt cx="2274802" cy="804719"/>
          </a:xfrm>
        </p:grpSpPr>
        <p:sp>
          <p:nvSpPr>
            <p:cNvPr id="305" name="TextBox 304"/>
            <p:cNvSpPr txBox="1"/>
            <p:nvPr/>
          </p:nvSpPr>
          <p:spPr>
            <a:xfrm>
              <a:off x="1943493" y="4223287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Option 2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306" name="TextBox 305"/>
            <p:cNvSpPr txBox="1"/>
            <p:nvPr/>
          </p:nvSpPr>
          <p:spPr>
            <a:xfrm>
              <a:off x="1286351" y="4492475"/>
              <a:ext cx="2274802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consectetur teda.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07" name="Group 306"/>
          <p:cNvGrpSpPr/>
          <p:nvPr/>
        </p:nvGrpSpPr>
        <p:grpSpPr>
          <a:xfrm>
            <a:off x="6212470" y="4271909"/>
            <a:ext cx="2274802" cy="804719"/>
            <a:chOff x="1286351" y="4223287"/>
            <a:chExt cx="2274802" cy="804719"/>
          </a:xfrm>
        </p:grpSpPr>
        <p:sp>
          <p:nvSpPr>
            <p:cNvPr id="308" name="TextBox 307"/>
            <p:cNvSpPr txBox="1"/>
            <p:nvPr/>
          </p:nvSpPr>
          <p:spPr>
            <a:xfrm>
              <a:off x="1943493" y="4223287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Option 3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309" name="TextBox 308"/>
            <p:cNvSpPr txBox="1"/>
            <p:nvPr/>
          </p:nvSpPr>
          <p:spPr>
            <a:xfrm>
              <a:off x="1286351" y="4492475"/>
              <a:ext cx="2274802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consectetur teda.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0" name="Group 309"/>
          <p:cNvGrpSpPr/>
          <p:nvPr/>
        </p:nvGrpSpPr>
        <p:grpSpPr>
          <a:xfrm>
            <a:off x="8710970" y="4271909"/>
            <a:ext cx="2274802" cy="804719"/>
            <a:chOff x="1286351" y="4223287"/>
            <a:chExt cx="2274802" cy="804719"/>
          </a:xfrm>
        </p:grpSpPr>
        <p:sp>
          <p:nvSpPr>
            <p:cNvPr id="311" name="TextBox 310"/>
            <p:cNvSpPr txBox="1"/>
            <p:nvPr/>
          </p:nvSpPr>
          <p:spPr>
            <a:xfrm>
              <a:off x="1943493" y="4223287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Option 4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312" name="TextBox 311"/>
            <p:cNvSpPr txBox="1"/>
            <p:nvPr/>
          </p:nvSpPr>
          <p:spPr>
            <a:xfrm>
              <a:off x="1286351" y="4492475"/>
              <a:ext cx="2274802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consectetur teda.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3" name="Rectangle 312"/>
          <p:cNvSpPr>
            <a:spLocks noChangeArrowheads="1"/>
          </p:cNvSpPr>
          <p:nvPr/>
        </p:nvSpPr>
        <p:spPr bwMode="auto">
          <a:xfrm>
            <a:off x="3418221" y="5527933"/>
            <a:ext cx="182779" cy="18315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314" name="TextBox 313"/>
          <p:cNvSpPr txBox="1"/>
          <p:nvPr/>
        </p:nvSpPr>
        <p:spPr>
          <a:xfrm>
            <a:off x="3604795" y="5450233"/>
            <a:ext cx="1105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Tittle 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15" name="Rectangle 314"/>
          <p:cNvSpPr>
            <a:spLocks noChangeArrowheads="1"/>
          </p:cNvSpPr>
          <p:nvPr/>
        </p:nvSpPr>
        <p:spPr bwMode="auto">
          <a:xfrm>
            <a:off x="5433595" y="5527933"/>
            <a:ext cx="182779" cy="183153"/>
          </a:xfrm>
          <a:prstGeom prst="rect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316" name="TextBox 315"/>
          <p:cNvSpPr txBox="1"/>
          <p:nvPr/>
        </p:nvSpPr>
        <p:spPr>
          <a:xfrm>
            <a:off x="5620169" y="5450233"/>
            <a:ext cx="1105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Tittle 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17" name="Rectangle 316"/>
          <p:cNvSpPr>
            <a:spLocks noChangeArrowheads="1"/>
          </p:cNvSpPr>
          <p:nvPr/>
        </p:nvSpPr>
        <p:spPr bwMode="auto">
          <a:xfrm>
            <a:off x="7546471" y="5527933"/>
            <a:ext cx="182779" cy="183153"/>
          </a:xfrm>
          <a:prstGeom prst="rect">
            <a:avLst/>
          </a:pr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318" name="TextBox 317"/>
          <p:cNvSpPr txBox="1"/>
          <p:nvPr/>
        </p:nvSpPr>
        <p:spPr>
          <a:xfrm>
            <a:off x="7733045" y="5450233"/>
            <a:ext cx="1105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Tittle 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19" name="Rectangle 318"/>
          <p:cNvSpPr>
            <a:spLocks noChangeArrowheads="1"/>
          </p:cNvSpPr>
          <p:nvPr/>
        </p:nvSpPr>
        <p:spPr bwMode="auto">
          <a:xfrm>
            <a:off x="9598232" y="5527933"/>
            <a:ext cx="182779" cy="183153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320" name="TextBox 319"/>
          <p:cNvSpPr txBox="1"/>
          <p:nvPr/>
        </p:nvSpPr>
        <p:spPr>
          <a:xfrm>
            <a:off x="9784806" y="5450233"/>
            <a:ext cx="1105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Tittle 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041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4" grpId="0" animBg="1"/>
      <p:bldP spid="296" grpId="0"/>
      <p:bldP spid="313" grpId="0" animBg="1"/>
      <p:bldP spid="314" grpId="0"/>
      <p:bldP spid="315" grpId="0" animBg="1"/>
      <p:bldP spid="316" grpId="0"/>
      <p:bldP spid="317" grpId="0" animBg="1"/>
      <p:bldP spid="318" grpId="0"/>
      <p:bldP spid="319" grpId="0" animBg="1"/>
      <p:bldP spid="3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8863175" y="1979058"/>
            <a:ext cx="1762586" cy="2353433"/>
            <a:chOff x="9417496" y="1856509"/>
            <a:chExt cx="1531015" cy="2044236"/>
          </a:xfrm>
        </p:grpSpPr>
        <p:sp>
          <p:nvSpPr>
            <p:cNvPr id="75" name="Pie 74"/>
            <p:cNvSpPr/>
            <p:nvPr/>
          </p:nvSpPr>
          <p:spPr>
            <a:xfrm flipH="1">
              <a:off x="9725645" y="2675395"/>
              <a:ext cx="914400" cy="914400"/>
            </a:xfrm>
            <a:prstGeom prst="pie">
              <a:avLst>
                <a:gd name="adj1" fmla="val 16251983"/>
                <a:gd name="adj2" fmla="val 1620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5" name="Freeform 35"/>
            <p:cNvSpPr>
              <a:spLocks noEditPoints="1"/>
            </p:cNvSpPr>
            <p:nvPr/>
          </p:nvSpPr>
          <p:spPr bwMode="auto">
            <a:xfrm>
              <a:off x="9874531" y="1856509"/>
              <a:ext cx="626668" cy="584530"/>
            </a:xfrm>
            <a:custGeom>
              <a:avLst/>
              <a:gdLst>
                <a:gd name="T0" fmla="*/ 123 w 245"/>
                <a:gd name="T1" fmla="*/ 229 h 229"/>
                <a:gd name="T2" fmla="*/ 0 w 245"/>
                <a:gd name="T3" fmla="*/ 114 h 229"/>
                <a:gd name="T4" fmla="*/ 123 w 245"/>
                <a:gd name="T5" fmla="*/ 0 h 229"/>
                <a:gd name="T6" fmla="*/ 245 w 245"/>
                <a:gd name="T7" fmla="*/ 114 h 229"/>
                <a:gd name="T8" fmla="*/ 123 w 245"/>
                <a:gd name="T9" fmla="*/ 229 h 229"/>
                <a:gd name="T10" fmla="*/ 123 w 245"/>
                <a:gd name="T11" fmla="*/ 23 h 229"/>
                <a:gd name="T12" fmla="*/ 23 w 245"/>
                <a:gd name="T13" fmla="*/ 114 h 229"/>
                <a:gd name="T14" fmla="*/ 123 w 245"/>
                <a:gd name="T15" fmla="*/ 206 h 229"/>
                <a:gd name="T16" fmla="*/ 222 w 245"/>
                <a:gd name="T17" fmla="*/ 114 h 229"/>
                <a:gd name="T18" fmla="*/ 123 w 245"/>
                <a:gd name="T19" fmla="*/ 2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" h="229">
                  <a:moveTo>
                    <a:pt x="123" y="229"/>
                  </a:moveTo>
                  <a:cubicBezTo>
                    <a:pt x="55" y="229"/>
                    <a:pt x="0" y="178"/>
                    <a:pt x="0" y="114"/>
                  </a:cubicBezTo>
                  <a:cubicBezTo>
                    <a:pt x="0" y="51"/>
                    <a:pt x="55" y="0"/>
                    <a:pt x="123" y="0"/>
                  </a:cubicBezTo>
                  <a:cubicBezTo>
                    <a:pt x="190" y="0"/>
                    <a:pt x="245" y="51"/>
                    <a:pt x="245" y="114"/>
                  </a:cubicBezTo>
                  <a:cubicBezTo>
                    <a:pt x="245" y="178"/>
                    <a:pt x="190" y="229"/>
                    <a:pt x="123" y="229"/>
                  </a:cubicBezTo>
                  <a:close/>
                  <a:moveTo>
                    <a:pt x="123" y="23"/>
                  </a:moveTo>
                  <a:cubicBezTo>
                    <a:pt x="68" y="23"/>
                    <a:pt x="23" y="64"/>
                    <a:pt x="23" y="114"/>
                  </a:cubicBezTo>
                  <a:cubicBezTo>
                    <a:pt x="23" y="165"/>
                    <a:pt x="68" y="206"/>
                    <a:pt x="123" y="206"/>
                  </a:cubicBezTo>
                  <a:cubicBezTo>
                    <a:pt x="178" y="206"/>
                    <a:pt x="222" y="165"/>
                    <a:pt x="222" y="114"/>
                  </a:cubicBezTo>
                  <a:cubicBezTo>
                    <a:pt x="222" y="64"/>
                    <a:pt x="178" y="23"/>
                    <a:pt x="123" y="2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6" name="Freeform 36"/>
            <p:cNvSpPr>
              <a:spLocks noEditPoints="1"/>
            </p:cNvSpPr>
            <p:nvPr/>
          </p:nvSpPr>
          <p:spPr bwMode="auto">
            <a:xfrm>
              <a:off x="9417496" y="2369730"/>
              <a:ext cx="1531015" cy="1531015"/>
            </a:xfrm>
            <a:custGeom>
              <a:avLst/>
              <a:gdLst>
                <a:gd name="T0" fmla="*/ 300 w 599"/>
                <a:gd name="T1" fmla="*/ 599 h 599"/>
                <a:gd name="T2" fmla="*/ 0 w 599"/>
                <a:gd name="T3" fmla="*/ 300 h 599"/>
                <a:gd name="T4" fmla="*/ 300 w 599"/>
                <a:gd name="T5" fmla="*/ 0 h 599"/>
                <a:gd name="T6" fmla="*/ 599 w 599"/>
                <a:gd name="T7" fmla="*/ 300 h 599"/>
                <a:gd name="T8" fmla="*/ 300 w 599"/>
                <a:gd name="T9" fmla="*/ 599 h 599"/>
                <a:gd name="T10" fmla="*/ 300 w 599"/>
                <a:gd name="T11" fmla="*/ 35 h 599"/>
                <a:gd name="T12" fmla="*/ 35 w 599"/>
                <a:gd name="T13" fmla="*/ 300 h 599"/>
                <a:gd name="T14" fmla="*/ 300 w 599"/>
                <a:gd name="T15" fmla="*/ 564 h 599"/>
                <a:gd name="T16" fmla="*/ 564 w 599"/>
                <a:gd name="T17" fmla="*/ 300 h 599"/>
                <a:gd name="T18" fmla="*/ 300 w 599"/>
                <a:gd name="T19" fmla="*/ 35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9" h="599">
                  <a:moveTo>
                    <a:pt x="300" y="599"/>
                  </a:moveTo>
                  <a:cubicBezTo>
                    <a:pt x="135" y="599"/>
                    <a:pt x="0" y="465"/>
                    <a:pt x="0" y="300"/>
                  </a:cubicBezTo>
                  <a:cubicBezTo>
                    <a:pt x="0" y="135"/>
                    <a:pt x="135" y="0"/>
                    <a:pt x="300" y="0"/>
                  </a:cubicBezTo>
                  <a:cubicBezTo>
                    <a:pt x="465" y="0"/>
                    <a:pt x="599" y="135"/>
                    <a:pt x="599" y="300"/>
                  </a:cubicBezTo>
                  <a:cubicBezTo>
                    <a:pt x="599" y="465"/>
                    <a:pt x="465" y="599"/>
                    <a:pt x="300" y="599"/>
                  </a:cubicBezTo>
                  <a:close/>
                  <a:moveTo>
                    <a:pt x="300" y="35"/>
                  </a:moveTo>
                  <a:cubicBezTo>
                    <a:pt x="154" y="35"/>
                    <a:pt x="35" y="154"/>
                    <a:pt x="35" y="300"/>
                  </a:cubicBezTo>
                  <a:cubicBezTo>
                    <a:pt x="35" y="446"/>
                    <a:pt x="154" y="564"/>
                    <a:pt x="300" y="564"/>
                  </a:cubicBezTo>
                  <a:cubicBezTo>
                    <a:pt x="446" y="564"/>
                    <a:pt x="564" y="446"/>
                    <a:pt x="564" y="300"/>
                  </a:cubicBezTo>
                  <a:cubicBezTo>
                    <a:pt x="564" y="154"/>
                    <a:pt x="446" y="35"/>
                    <a:pt x="300" y="3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10091705" y="2661455"/>
              <a:ext cx="179357" cy="592094"/>
            </a:xfrm>
            <a:custGeom>
              <a:avLst/>
              <a:gdLst>
                <a:gd name="T0" fmla="*/ 68 w 70"/>
                <a:gd name="T1" fmla="*/ 189 h 232"/>
                <a:gd name="T2" fmla="*/ 36 w 70"/>
                <a:gd name="T3" fmla="*/ 232 h 232"/>
                <a:gd name="T4" fmla="*/ 34 w 70"/>
                <a:gd name="T5" fmla="*/ 232 h 232"/>
                <a:gd name="T6" fmla="*/ 2 w 70"/>
                <a:gd name="T7" fmla="*/ 189 h 232"/>
                <a:gd name="T8" fmla="*/ 28 w 70"/>
                <a:gd name="T9" fmla="*/ 9 h 232"/>
                <a:gd name="T10" fmla="*/ 41 w 70"/>
                <a:gd name="T11" fmla="*/ 10 h 232"/>
                <a:gd name="T12" fmla="*/ 68 w 70"/>
                <a:gd name="T13" fmla="*/ 189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232">
                  <a:moveTo>
                    <a:pt x="68" y="189"/>
                  </a:moveTo>
                  <a:cubicBezTo>
                    <a:pt x="70" y="210"/>
                    <a:pt x="56" y="232"/>
                    <a:pt x="36" y="232"/>
                  </a:cubicBezTo>
                  <a:cubicBezTo>
                    <a:pt x="34" y="232"/>
                    <a:pt x="34" y="232"/>
                    <a:pt x="34" y="232"/>
                  </a:cubicBezTo>
                  <a:cubicBezTo>
                    <a:pt x="13" y="232"/>
                    <a:pt x="0" y="210"/>
                    <a:pt x="2" y="189"/>
                  </a:cubicBezTo>
                  <a:cubicBezTo>
                    <a:pt x="6" y="142"/>
                    <a:pt x="22" y="49"/>
                    <a:pt x="28" y="9"/>
                  </a:cubicBezTo>
                  <a:cubicBezTo>
                    <a:pt x="30" y="0"/>
                    <a:pt x="40" y="3"/>
                    <a:pt x="41" y="10"/>
                  </a:cubicBezTo>
                  <a:cubicBezTo>
                    <a:pt x="48" y="57"/>
                    <a:pt x="64" y="142"/>
                    <a:pt x="68" y="18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8" name="Rectangle 38"/>
            <p:cNvSpPr>
              <a:spLocks noChangeArrowheads="1"/>
            </p:cNvSpPr>
            <p:nvPr/>
          </p:nvSpPr>
          <p:spPr bwMode="auto">
            <a:xfrm>
              <a:off x="10156532" y="2517753"/>
              <a:ext cx="60506" cy="10264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9726507" y="2676581"/>
              <a:ext cx="115609" cy="114529"/>
            </a:xfrm>
            <a:custGeom>
              <a:avLst/>
              <a:gdLst>
                <a:gd name="T0" fmla="*/ 107 w 107"/>
                <a:gd name="T1" fmla="*/ 66 h 106"/>
                <a:gd name="T2" fmla="*/ 67 w 107"/>
                <a:gd name="T3" fmla="*/ 106 h 106"/>
                <a:gd name="T4" fmla="*/ 0 w 107"/>
                <a:gd name="T5" fmla="*/ 38 h 106"/>
                <a:gd name="T6" fmla="*/ 38 w 107"/>
                <a:gd name="T7" fmla="*/ 0 h 106"/>
                <a:gd name="T8" fmla="*/ 107 w 107"/>
                <a:gd name="T9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107" y="66"/>
                  </a:moveTo>
                  <a:lnTo>
                    <a:pt x="67" y="106"/>
                  </a:lnTo>
                  <a:lnTo>
                    <a:pt x="0" y="38"/>
                  </a:lnTo>
                  <a:lnTo>
                    <a:pt x="38" y="0"/>
                  </a:lnTo>
                  <a:lnTo>
                    <a:pt x="107" y="6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0" name="Rectangle 40"/>
            <p:cNvSpPr>
              <a:spLocks noChangeArrowheads="1"/>
            </p:cNvSpPr>
            <p:nvPr/>
          </p:nvSpPr>
          <p:spPr bwMode="auto">
            <a:xfrm>
              <a:off x="9563358" y="3110927"/>
              <a:ext cx="112369" cy="615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9726507" y="3476123"/>
              <a:ext cx="115609" cy="114529"/>
            </a:xfrm>
            <a:custGeom>
              <a:avLst/>
              <a:gdLst>
                <a:gd name="T0" fmla="*/ 67 w 107"/>
                <a:gd name="T1" fmla="*/ 0 h 106"/>
                <a:gd name="T2" fmla="*/ 107 w 107"/>
                <a:gd name="T3" fmla="*/ 40 h 106"/>
                <a:gd name="T4" fmla="*/ 38 w 107"/>
                <a:gd name="T5" fmla="*/ 106 h 106"/>
                <a:gd name="T6" fmla="*/ 0 w 107"/>
                <a:gd name="T7" fmla="*/ 69 h 106"/>
                <a:gd name="T8" fmla="*/ 67 w 107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67" y="0"/>
                  </a:moveTo>
                  <a:lnTo>
                    <a:pt x="107" y="40"/>
                  </a:lnTo>
                  <a:lnTo>
                    <a:pt x="38" y="106"/>
                  </a:lnTo>
                  <a:lnTo>
                    <a:pt x="0" y="69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2" name="Rectangle 42"/>
            <p:cNvSpPr>
              <a:spLocks noChangeArrowheads="1"/>
            </p:cNvSpPr>
            <p:nvPr/>
          </p:nvSpPr>
          <p:spPr bwMode="auto">
            <a:xfrm>
              <a:off x="10156532" y="3652239"/>
              <a:ext cx="60506" cy="10264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10526051" y="3476123"/>
              <a:ext cx="115609" cy="114529"/>
            </a:xfrm>
            <a:custGeom>
              <a:avLst/>
              <a:gdLst>
                <a:gd name="T0" fmla="*/ 0 w 107"/>
                <a:gd name="T1" fmla="*/ 40 h 106"/>
                <a:gd name="T2" fmla="*/ 41 w 107"/>
                <a:gd name="T3" fmla="*/ 0 h 106"/>
                <a:gd name="T4" fmla="*/ 107 w 107"/>
                <a:gd name="T5" fmla="*/ 69 h 106"/>
                <a:gd name="T6" fmla="*/ 69 w 107"/>
                <a:gd name="T7" fmla="*/ 106 h 106"/>
                <a:gd name="T8" fmla="*/ 0 w 107"/>
                <a:gd name="T9" fmla="*/ 4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0" y="40"/>
                  </a:moveTo>
                  <a:lnTo>
                    <a:pt x="41" y="0"/>
                  </a:lnTo>
                  <a:lnTo>
                    <a:pt x="107" y="69"/>
                  </a:lnTo>
                  <a:lnTo>
                    <a:pt x="69" y="106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4" name="Rectangle 44"/>
            <p:cNvSpPr>
              <a:spLocks noChangeArrowheads="1"/>
            </p:cNvSpPr>
            <p:nvPr/>
          </p:nvSpPr>
          <p:spPr bwMode="auto">
            <a:xfrm>
              <a:off x="10697844" y="3110927"/>
              <a:ext cx="102643" cy="615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10526051" y="2676581"/>
              <a:ext cx="115609" cy="114529"/>
            </a:xfrm>
            <a:custGeom>
              <a:avLst/>
              <a:gdLst>
                <a:gd name="T0" fmla="*/ 41 w 107"/>
                <a:gd name="T1" fmla="*/ 106 h 106"/>
                <a:gd name="T2" fmla="*/ 0 w 107"/>
                <a:gd name="T3" fmla="*/ 66 h 106"/>
                <a:gd name="T4" fmla="*/ 69 w 107"/>
                <a:gd name="T5" fmla="*/ 0 h 106"/>
                <a:gd name="T6" fmla="*/ 107 w 107"/>
                <a:gd name="T7" fmla="*/ 38 h 106"/>
                <a:gd name="T8" fmla="*/ 41 w 107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41" y="106"/>
                  </a:moveTo>
                  <a:lnTo>
                    <a:pt x="0" y="66"/>
                  </a:lnTo>
                  <a:lnTo>
                    <a:pt x="69" y="0"/>
                  </a:lnTo>
                  <a:lnTo>
                    <a:pt x="107" y="38"/>
                  </a:lnTo>
                  <a:lnTo>
                    <a:pt x="41" y="10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6" name="Freeform 46"/>
            <p:cNvSpPr>
              <a:spLocks/>
            </p:cNvSpPr>
            <p:nvPr/>
          </p:nvSpPr>
          <p:spPr bwMode="auto">
            <a:xfrm>
              <a:off x="9492047" y="2438879"/>
              <a:ext cx="213932" cy="215012"/>
            </a:xfrm>
            <a:custGeom>
              <a:avLst/>
              <a:gdLst>
                <a:gd name="T0" fmla="*/ 64 w 84"/>
                <a:gd name="T1" fmla="*/ 8 h 84"/>
                <a:gd name="T2" fmla="*/ 39 w 84"/>
                <a:gd name="T3" fmla="*/ 7 h 84"/>
                <a:gd name="T4" fmla="*/ 7 w 84"/>
                <a:gd name="T5" fmla="*/ 39 h 84"/>
                <a:gd name="T6" fmla="*/ 8 w 84"/>
                <a:gd name="T7" fmla="*/ 65 h 84"/>
                <a:gd name="T8" fmla="*/ 32 w 84"/>
                <a:gd name="T9" fmla="*/ 66 h 84"/>
                <a:gd name="T10" fmla="*/ 50 w 84"/>
                <a:gd name="T11" fmla="*/ 84 h 84"/>
                <a:gd name="T12" fmla="*/ 84 w 84"/>
                <a:gd name="T13" fmla="*/ 50 h 84"/>
                <a:gd name="T14" fmla="*/ 66 w 84"/>
                <a:gd name="T15" fmla="*/ 32 h 84"/>
                <a:gd name="T16" fmla="*/ 64 w 84"/>
                <a:gd name="T17" fmla="*/ 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84">
                  <a:moveTo>
                    <a:pt x="64" y="8"/>
                  </a:moveTo>
                  <a:cubicBezTo>
                    <a:pt x="57" y="0"/>
                    <a:pt x="46" y="0"/>
                    <a:pt x="39" y="7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0" y="46"/>
                    <a:pt x="0" y="57"/>
                    <a:pt x="8" y="65"/>
                  </a:cubicBezTo>
                  <a:cubicBezTo>
                    <a:pt x="14" y="71"/>
                    <a:pt x="24" y="72"/>
                    <a:pt x="32" y="66"/>
                  </a:cubicBezTo>
                  <a:cubicBezTo>
                    <a:pt x="50" y="84"/>
                    <a:pt x="50" y="84"/>
                    <a:pt x="50" y="84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71" y="24"/>
                    <a:pt x="71" y="14"/>
                    <a:pt x="64" y="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7" name="Rectangle 47"/>
            <p:cNvSpPr>
              <a:spLocks noChangeArrowheads="1"/>
            </p:cNvSpPr>
            <p:nvPr/>
          </p:nvSpPr>
          <p:spPr bwMode="auto">
            <a:xfrm>
              <a:off x="10094945" y="2201176"/>
              <a:ext cx="194484" cy="2452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10023636" y="2047751"/>
              <a:ext cx="337105" cy="194484"/>
            </a:xfrm>
            <a:custGeom>
              <a:avLst/>
              <a:gdLst>
                <a:gd name="T0" fmla="*/ 132 w 132"/>
                <a:gd name="T1" fmla="*/ 70 h 76"/>
                <a:gd name="T2" fmla="*/ 126 w 132"/>
                <a:gd name="T3" fmla="*/ 76 h 76"/>
                <a:gd name="T4" fmla="*/ 6 w 132"/>
                <a:gd name="T5" fmla="*/ 76 h 76"/>
                <a:gd name="T6" fmla="*/ 0 w 132"/>
                <a:gd name="T7" fmla="*/ 70 h 76"/>
                <a:gd name="T8" fmla="*/ 0 w 132"/>
                <a:gd name="T9" fmla="*/ 6 h 76"/>
                <a:gd name="T10" fmla="*/ 6 w 132"/>
                <a:gd name="T11" fmla="*/ 0 h 76"/>
                <a:gd name="T12" fmla="*/ 126 w 132"/>
                <a:gd name="T13" fmla="*/ 0 h 76"/>
                <a:gd name="T14" fmla="*/ 132 w 132"/>
                <a:gd name="T15" fmla="*/ 6 h 76"/>
                <a:gd name="T16" fmla="*/ 132 w 132"/>
                <a:gd name="T17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132" y="70"/>
                  </a:moveTo>
                  <a:cubicBezTo>
                    <a:pt x="132" y="73"/>
                    <a:pt x="129" y="76"/>
                    <a:pt x="12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3" y="76"/>
                    <a:pt x="0" y="73"/>
                    <a:pt x="0" y="7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0"/>
                    <a:pt x="132" y="3"/>
                    <a:pt x="132" y="6"/>
                  </a:cubicBezTo>
                  <a:lnTo>
                    <a:pt x="132" y="7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4008198" y="1979058"/>
            <a:ext cx="1758856" cy="2353431"/>
            <a:chOff x="4114587" y="1859539"/>
            <a:chExt cx="1527775" cy="2044234"/>
          </a:xfrm>
        </p:grpSpPr>
        <p:sp>
          <p:nvSpPr>
            <p:cNvPr id="73" name="Pie 72"/>
            <p:cNvSpPr/>
            <p:nvPr/>
          </p:nvSpPr>
          <p:spPr>
            <a:xfrm flipH="1">
              <a:off x="4433100" y="2679609"/>
              <a:ext cx="914400" cy="914400"/>
            </a:xfrm>
            <a:prstGeom prst="pie">
              <a:avLst>
                <a:gd name="adj1" fmla="val 5339661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4185898" y="2441907"/>
              <a:ext cx="217172" cy="215012"/>
            </a:xfrm>
            <a:custGeom>
              <a:avLst/>
              <a:gdLst>
                <a:gd name="T0" fmla="*/ 65 w 85"/>
                <a:gd name="T1" fmla="*/ 8 h 84"/>
                <a:gd name="T2" fmla="*/ 39 w 85"/>
                <a:gd name="T3" fmla="*/ 7 h 84"/>
                <a:gd name="T4" fmla="*/ 7 w 85"/>
                <a:gd name="T5" fmla="*/ 39 h 84"/>
                <a:gd name="T6" fmla="*/ 8 w 85"/>
                <a:gd name="T7" fmla="*/ 65 h 84"/>
                <a:gd name="T8" fmla="*/ 32 w 85"/>
                <a:gd name="T9" fmla="*/ 66 h 84"/>
                <a:gd name="T10" fmla="*/ 51 w 85"/>
                <a:gd name="T11" fmla="*/ 84 h 84"/>
                <a:gd name="T12" fmla="*/ 85 w 85"/>
                <a:gd name="T13" fmla="*/ 50 h 84"/>
                <a:gd name="T14" fmla="*/ 66 w 85"/>
                <a:gd name="T15" fmla="*/ 32 h 84"/>
                <a:gd name="T16" fmla="*/ 65 w 85"/>
                <a:gd name="T17" fmla="*/ 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84">
                  <a:moveTo>
                    <a:pt x="65" y="8"/>
                  </a:moveTo>
                  <a:cubicBezTo>
                    <a:pt x="58" y="0"/>
                    <a:pt x="47" y="0"/>
                    <a:pt x="39" y="7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0" y="46"/>
                    <a:pt x="1" y="57"/>
                    <a:pt x="8" y="65"/>
                  </a:cubicBezTo>
                  <a:cubicBezTo>
                    <a:pt x="14" y="71"/>
                    <a:pt x="24" y="72"/>
                    <a:pt x="32" y="66"/>
                  </a:cubicBezTo>
                  <a:cubicBezTo>
                    <a:pt x="51" y="84"/>
                    <a:pt x="51" y="84"/>
                    <a:pt x="51" y="84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72" y="24"/>
                    <a:pt x="71" y="14"/>
                    <a:pt x="65" y="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4569462" y="1859539"/>
              <a:ext cx="627749" cy="585611"/>
            </a:xfrm>
            <a:custGeom>
              <a:avLst/>
              <a:gdLst>
                <a:gd name="T0" fmla="*/ 123 w 246"/>
                <a:gd name="T1" fmla="*/ 229 h 229"/>
                <a:gd name="T2" fmla="*/ 0 w 246"/>
                <a:gd name="T3" fmla="*/ 114 h 229"/>
                <a:gd name="T4" fmla="*/ 123 w 246"/>
                <a:gd name="T5" fmla="*/ 0 h 229"/>
                <a:gd name="T6" fmla="*/ 246 w 246"/>
                <a:gd name="T7" fmla="*/ 114 h 229"/>
                <a:gd name="T8" fmla="*/ 123 w 246"/>
                <a:gd name="T9" fmla="*/ 229 h 229"/>
                <a:gd name="T10" fmla="*/ 123 w 246"/>
                <a:gd name="T11" fmla="*/ 23 h 229"/>
                <a:gd name="T12" fmla="*/ 23 w 246"/>
                <a:gd name="T13" fmla="*/ 114 h 229"/>
                <a:gd name="T14" fmla="*/ 123 w 246"/>
                <a:gd name="T15" fmla="*/ 206 h 229"/>
                <a:gd name="T16" fmla="*/ 223 w 246"/>
                <a:gd name="T17" fmla="*/ 114 h 229"/>
                <a:gd name="T18" fmla="*/ 123 w 246"/>
                <a:gd name="T19" fmla="*/ 2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6" h="229">
                  <a:moveTo>
                    <a:pt x="123" y="229"/>
                  </a:moveTo>
                  <a:cubicBezTo>
                    <a:pt x="55" y="229"/>
                    <a:pt x="0" y="178"/>
                    <a:pt x="0" y="114"/>
                  </a:cubicBezTo>
                  <a:cubicBezTo>
                    <a:pt x="0" y="51"/>
                    <a:pt x="55" y="0"/>
                    <a:pt x="123" y="0"/>
                  </a:cubicBezTo>
                  <a:cubicBezTo>
                    <a:pt x="191" y="0"/>
                    <a:pt x="246" y="51"/>
                    <a:pt x="246" y="114"/>
                  </a:cubicBezTo>
                  <a:cubicBezTo>
                    <a:pt x="246" y="178"/>
                    <a:pt x="191" y="229"/>
                    <a:pt x="123" y="229"/>
                  </a:cubicBezTo>
                  <a:close/>
                  <a:moveTo>
                    <a:pt x="123" y="23"/>
                  </a:moveTo>
                  <a:cubicBezTo>
                    <a:pt x="68" y="23"/>
                    <a:pt x="23" y="64"/>
                    <a:pt x="23" y="114"/>
                  </a:cubicBezTo>
                  <a:cubicBezTo>
                    <a:pt x="23" y="165"/>
                    <a:pt x="68" y="206"/>
                    <a:pt x="123" y="206"/>
                  </a:cubicBezTo>
                  <a:cubicBezTo>
                    <a:pt x="178" y="206"/>
                    <a:pt x="223" y="165"/>
                    <a:pt x="223" y="114"/>
                  </a:cubicBezTo>
                  <a:cubicBezTo>
                    <a:pt x="223" y="64"/>
                    <a:pt x="178" y="23"/>
                    <a:pt x="123" y="2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" name="Freeform 21"/>
            <p:cNvSpPr>
              <a:spLocks noEditPoints="1"/>
            </p:cNvSpPr>
            <p:nvPr/>
          </p:nvSpPr>
          <p:spPr bwMode="auto">
            <a:xfrm>
              <a:off x="4114587" y="2372758"/>
              <a:ext cx="1527775" cy="1531015"/>
            </a:xfrm>
            <a:custGeom>
              <a:avLst/>
              <a:gdLst>
                <a:gd name="T0" fmla="*/ 299 w 598"/>
                <a:gd name="T1" fmla="*/ 599 h 599"/>
                <a:gd name="T2" fmla="*/ 0 w 598"/>
                <a:gd name="T3" fmla="*/ 300 h 599"/>
                <a:gd name="T4" fmla="*/ 299 w 598"/>
                <a:gd name="T5" fmla="*/ 0 h 599"/>
                <a:gd name="T6" fmla="*/ 598 w 598"/>
                <a:gd name="T7" fmla="*/ 300 h 599"/>
                <a:gd name="T8" fmla="*/ 299 w 598"/>
                <a:gd name="T9" fmla="*/ 599 h 599"/>
                <a:gd name="T10" fmla="*/ 299 w 598"/>
                <a:gd name="T11" fmla="*/ 35 h 599"/>
                <a:gd name="T12" fmla="*/ 34 w 598"/>
                <a:gd name="T13" fmla="*/ 300 h 599"/>
                <a:gd name="T14" fmla="*/ 299 w 598"/>
                <a:gd name="T15" fmla="*/ 564 h 599"/>
                <a:gd name="T16" fmla="*/ 564 w 598"/>
                <a:gd name="T17" fmla="*/ 300 h 599"/>
                <a:gd name="T18" fmla="*/ 299 w 598"/>
                <a:gd name="T19" fmla="*/ 35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8" h="599">
                  <a:moveTo>
                    <a:pt x="299" y="599"/>
                  </a:moveTo>
                  <a:cubicBezTo>
                    <a:pt x="134" y="599"/>
                    <a:pt x="0" y="465"/>
                    <a:pt x="0" y="300"/>
                  </a:cubicBezTo>
                  <a:cubicBezTo>
                    <a:pt x="0" y="135"/>
                    <a:pt x="134" y="0"/>
                    <a:pt x="299" y="0"/>
                  </a:cubicBezTo>
                  <a:cubicBezTo>
                    <a:pt x="464" y="0"/>
                    <a:pt x="598" y="135"/>
                    <a:pt x="598" y="300"/>
                  </a:cubicBezTo>
                  <a:cubicBezTo>
                    <a:pt x="598" y="465"/>
                    <a:pt x="464" y="599"/>
                    <a:pt x="299" y="599"/>
                  </a:cubicBezTo>
                  <a:close/>
                  <a:moveTo>
                    <a:pt x="299" y="35"/>
                  </a:moveTo>
                  <a:cubicBezTo>
                    <a:pt x="153" y="35"/>
                    <a:pt x="34" y="154"/>
                    <a:pt x="34" y="300"/>
                  </a:cubicBezTo>
                  <a:cubicBezTo>
                    <a:pt x="34" y="446"/>
                    <a:pt x="153" y="564"/>
                    <a:pt x="299" y="564"/>
                  </a:cubicBezTo>
                  <a:cubicBezTo>
                    <a:pt x="445" y="564"/>
                    <a:pt x="564" y="446"/>
                    <a:pt x="564" y="300"/>
                  </a:cubicBezTo>
                  <a:cubicBezTo>
                    <a:pt x="564" y="154"/>
                    <a:pt x="445" y="35"/>
                    <a:pt x="299" y="3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" name="Rectangle 22"/>
            <p:cNvSpPr>
              <a:spLocks noChangeArrowheads="1"/>
            </p:cNvSpPr>
            <p:nvPr/>
          </p:nvSpPr>
          <p:spPr bwMode="auto">
            <a:xfrm>
              <a:off x="4857945" y="2521862"/>
              <a:ext cx="61587" cy="1015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420358" y="2679609"/>
              <a:ext cx="115609" cy="115609"/>
            </a:xfrm>
            <a:custGeom>
              <a:avLst/>
              <a:gdLst>
                <a:gd name="T0" fmla="*/ 107 w 107"/>
                <a:gd name="T1" fmla="*/ 66 h 107"/>
                <a:gd name="T2" fmla="*/ 69 w 107"/>
                <a:gd name="T3" fmla="*/ 107 h 107"/>
                <a:gd name="T4" fmla="*/ 0 w 107"/>
                <a:gd name="T5" fmla="*/ 38 h 107"/>
                <a:gd name="T6" fmla="*/ 41 w 107"/>
                <a:gd name="T7" fmla="*/ 0 h 107"/>
                <a:gd name="T8" fmla="*/ 107 w 107"/>
                <a:gd name="T9" fmla="*/ 6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7">
                  <a:moveTo>
                    <a:pt x="107" y="66"/>
                  </a:moveTo>
                  <a:lnTo>
                    <a:pt x="69" y="107"/>
                  </a:lnTo>
                  <a:lnTo>
                    <a:pt x="0" y="38"/>
                  </a:lnTo>
                  <a:lnTo>
                    <a:pt x="41" y="0"/>
                  </a:lnTo>
                  <a:lnTo>
                    <a:pt x="107" y="6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" name="Rectangle 24"/>
            <p:cNvSpPr>
              <a:spLocks noChangeArrowheads="1"/>
            </p:cNvSpPr>
            <p:nvPr/>
          </p:nvSpPr>
          <p:spPr bwMode="auto">
            <a:xfrm>
              <a:off x="4264771" y="3113955"/>
              <a:ext cx="112369" cy="615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420358" y="3479151"/>
              <a:ext cx="115609" cy="115609"/>
            </a:xfrm>
            <a:custGeom>
              <a:avLst/>
              <a:gdLst>
                <a:gd name="T0" fmla="*/ 69 w 107"/>
                <a:gd name="T1" fmla="*/ 0 h 107"/>
                <a:gd name="T2" fmla="*/ 107 w 107"/>
                <a:gd name="T3" fmla="*/ 41 h 107"/>
                <a:gd name="T4" fmla="*/ 41 w 107"/>
                <a:gd name="T5" fmla="*/ 107 h 107"/>
                <a:gd name="T6" fmla="*/ 0 w 107"/>
                <a:gd name="T7" fmla="*/ 69 h 107"/>
                <a:gd name="T8" fmla="*/ 69 w 107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7">
                  <a:moveTo>
                    <a:pt x="69" y="0"/>
                  </a:moveTo>
                  <a:lnTo>
                    <a:pt x="107" y="41"/>
                  </a:lnTo>
                  <a:lnTo>
                    <a:pt x="41" y="107"/>
                  </a:lnTo>
                  <a:lnTo>
                    <a:pt x="0" y="69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4857945" y="3655267"/>
              <a:ext cx="61587" cy="10264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5223142" y="3479151"/>
              <a:ext cx="114529" cy="115609"/>
            </a:xfrm>
            <a:custGeom>
              <a:avLst/>
              <a:gdLst>
                <a:gd name="T0" fmla="*/ 0 w 106"/>
                <a:gd name="T1" fmla="*/ 41 h 107"/>
                <a:gd name="T2" fmla="*/ 38 w 106"/>
                <a:gd name="T3" fmla="*/ 0 h 107"/>
                <a:gd name="T4" fmla="*/ 106 w 106"/>
                <a:gd name="T5" fmla="*/ 69 h 107"/>
                <a:gd name="T6" fmla="*/ 66 w 106"/>
                <a:gd name="T7" fmla="*/ 107 h 107"/>
                <a:gd name="T8" fmla="*/ 0 w 106"/>
                <a:gd name="T9" fmla="*/ 4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07">
                  <a:moveTo>
                    <a:pt x="0" y="41"/>
                  </a:moveTo>
                  <a:lnTo>
                    <a:pt x="38" y="0"/>
                  </a:lnTo>
                  <a:lnTo>
                    <a:pt x="106" y="69"/>
                  </a:lnTo>
                  <a:lnTo>
                    <a:pt x="66" y="107"/>
                  </a:lnTo>
                  <a:lnTo>
                    <a:pt x="0" y="4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8" name="Rectangle 28"/>
            <p:cNvSpPr>
              <a:spLocks noChangeArrowheads="1"/>
            </p:cNvSpPr>
            <p:nvPr/>
          </p:nvSpPr>
          <p:spPr bwMode="auto">
            <a:xfrm>
              <a:off x="5399256" y="3113955"/>
              <a:ext cx="102643" cy="615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9" name="Freeform 29"/>
            <p:cNvSpPr>
              <a:spLocks/>
            </p:cNvSpPr>
            <p:nvPr/>
          </p:nvSpPr>
          <p:spPr bwMode="auto">
            <a:xfrm>
              <a:off x="5223142" y="2679609"/>
              <a:ext cx="114529" cy="115609"/>
            </a:xfrm>
            <a:custGeom>
              <a:avLst/>
              <a:gdLst>
                <a:gd name="T0" fmla="*/ 38 w 106"/>
                <a:gd name="T1" fmla="*/ 107 h 107"/>
                <a:gd name="T2" fmla="*/ 0 w 106"/>
                <a:gd name="T3" fmla="*/ 66 h 107"/>
                <a:gd name="T4" fmla="*/ 66 w 106"/>
                <a:gd name="T5" fmla="*/ 0 h 107"/>
                <a:gd name="T6" fmla="*/ 106 w 106"/>
                <a:gd name="T7" fmla="*/ 38 h 107"/>
                <a:gd name="T8" fmla="*/ 38 w 106"/>
                <a:gd name="T9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07">
                  <a:moveTo>
                    <a:pt x="38" y="107"/>
                  </a:moveTo>
                  <a:lnTo>
                    <a:pt x="0" y="66"/>
                  </a:lnTo>
                  <a:lnTo>
                    <a:pt x="66" y="0"/>
                  </a:lnTo>
                  <a:lnTo>
                    <a:pt x="106" y="38"/>
                  </a:lnTo>
                  <a:lnTo>
                    <a:pt x="38" y="10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4796358" y="2204206"/>
              <a:ext cx="194484" cy="2452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4725048" y="2050781"/>
              <a:ext cx="337105" cy="194484"/>
            </a:xfrm>
            <a:custGeom>
              <a:avLst/>
              <a:gdLst>
                <a:gd name="T0" fmla="*/ 132 w 132"/>
                <a:gd name="T1" fmla="*/ 70 h 76"/>
                <a:gd name="T2" fmla="*/ 126 w 132"/>
                <a:gd name="T3" fmla="*/ 76 h 76"/>
                <a:gd name="T4" fmla="*/ 6 w 132"/>
                <a:gd name="T5" fmla="*/ 76 h 76"/>
                <a:gd name="T6" fmla="*/ 0 w 132"/>
                <a:gd name="T7" fmla="*/ 70 h 76"/>
                <a:gd name="T8" fmla="*/ 0 w 132"/>
                <a:gd name="T9" fmla="*/ 6 h 76"/>
                <a:gd name="T10" fmla="*/ 6 w 132"/>
                <a:gd name="T11" fmla="*/ 0 h 76"/>
                <a:gd name="T12" fmla="*/ 126 w 132"/>
                <a:gd name="T13" fmla="*/ 0 h 76"/>
                <a:gd name="T14" fmla="*/ 132 w 132"/>
                <a:gd name="T15" fmla="*/ 6 h 76"/>
                <a:gd name="T16" fmla="*/ 132 w 132"/>
                <a:gd name="T17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132" y="70"/>
                  </a:moveTo>
                  <a:cubicBezTo>
                    <a:pt x="132" y="73"/>
                    <a:pt x="129" y="76"/>
                    <a:pt x="12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3" y="76"/>
                    <a:pt x="0" y="73"/>
                    <a:pt x="0" y="7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0"/>
                    <a:pt x="132" y="3"/>
                    <a:pt x="132" y="6"/>
                  </a:cubicBezTo>
                  <a:lnTo>
                    <a:pt x="132" y="7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3" name="Freeform 33"/>
            <p:cNvSpPr>
              <a:spLocks/>
            </p:cNvSpPr>
            <p:nvPr/>
          </p:nvSpPr>
          <p:spPr bwMode="auto">
            <a:xfrm>
              <a:off x="4786634" y="3052369"/>
              <a:ext cx="178276" cy="559679"/>
            </a:xfrm>
            <a:custGeom>
              <a:avLst/>
              <a:gdLst>
                <a:gd name="T0" fmla="*/ 2 w 70"/>
                <a:gd name="T1" fmla="*/ 35 h 219"/>
                <a:gd name="T2" fmla="*/ 34 w 70"/>
                <a:gd name="T3" fmla="*/ 0 h 219"/>
                <a:gd name="T4" fmla="*/ 36 w 70"/>
                <a:gd name="T5" fmla="*/ 0 h 219"/>
                <a:gd name="T6" fmla="*/ 68 w 70"/>
                <a:gd name="T7" fmla="*/ 35 h 219"/>
                <a:gd name="T8" fmla="*/ 41 w 70"/>
                <a:gd name="T9" fmla="*/ 210 h 219"/>
                <a:gd name="T10" fmla="*/ 29 w 70"/>
                <a:gd name="T11" fmla="*/ 211 h 219"/>
                <a:gd name="T12" fmla="*/ 2 w 70"/>
                <a:gd name="T13" fmla="*/ 3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219">
                  <a:moveTo>
                    <a:pt x="2" y="35"/>
                  </a:moveTo>
                  <a:cubicBezTo>
                    <a:pt x="0" y="14"/>
                    <a:pt x="13" y="0"/>
                    <a:pt x="3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57" y="0"/>
                    <a:pt x="70" y="14"/>
                    <a:pt x="68" y="35"/>
                  </a:cubicBezTo>
                  <a:cubicBezTo>
                    <a:pt x="64" y="81"/>
                    <a:pt x="48" y="170"/>
                    <a:pt x="41" y="210"/>
                  </a:cubicBezTo>
                  <a:cubicBezTo>
                    <a:pt x="40" y="219"/>
                    <a:pt x="30" y="218"/>
                    <a:pt x="29" y="211"/>
                  </a:cubicBezTo>
                  <a:cubicBezTo>
                    <a:pt x="22" y="164"/>
                    <a:pt x="6" y="81"/>
                    <a:pt x="2" y="3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6435669" y="1979058"/>
            <a:ext cx="1761343" cy="2353434"/>
            <a:chOff x="6542386" y="1856509"/>
            <a:chExt cx="1529935" cy="2044236"/>
          </a:xfrm>
        </p:grpSpPr>
        <p:sp>
          <p:nvSpPr>
            <p:cNvPr id="49" name="Freeform 49"/>
            <p:cNvSpPr>
              <a:spLocks/>
            </p:cNvSpPr>
            <p:nvPr/>
          </p:nvSpPr>
          <p:spPr bwMode="auto">
            <a:xfrm>
              <a:off x="6613697" y="2438879"/>
              <a:ext cx="217172" cy="215012"/>
            </a:xfrm>
            <a:custGeom>
              <a:avLst/>
              <a:gdLst>
                <a:gd name="T0" fmla="*/ 65 w 85"/>
                <a:gd name="T1" fmla="*/ 8 h 84"/>
                <a:gd name="T2" fmla="*/ 40 w 85"/>
                <a:gd name="T3" fmla="*/ 7 h 84"/>
                <a:gd name="T4" fmla="*/ 8 w 85"/>
                <a:gd name="T5" fmla="*/ 39 h 84"/>
                <a:gd name="T6" fmla="*/ 8 w 85"/>
                <a:gd name="T7" fmla="*/ 65 h 84"/>
                <a:gd name="T8" fmla="*/ 33 w 85"/>
                <a:gd name="T9" fmla="*/ 66 h 84"/>
                <a:gd name="T10" fmla="*/ 51 w 85"/>
                <a:gd name="T11" fmla="*/ 84 h 84"/>
                <a:gd name="T12" fmla="*/ 85 w 85"/>
                <a:gd name="T13" fmla="*/ 50 h 84"/>
                <a:gd name="T14" fmla="*/ 67 w 85"/>
                <a:gd name="T15" fmla="*/ 32 h 84"/>
                <a:gd name="T16" fmla="*/ 65 w 85"/>
                <a:gd name="T17" fmla="*/ 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84">
                  <a:moveTo>
                    <a:pt x="65" y="8"/>
                  </a:moveTo>
                  <a:cubicBezTo>
                    <a:pt x="58" y="0"/>
                    <a:pt x="47" y="0"/>
                    <a:pt x="40" y="7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0" y="46"/>
                    <a:pt x="1" y="57"/>
                    <a:pt x="8" y="65"/>
                  </a:cubicBezTo>
                  <a:cubicBezTo>
                    <a:pt x="15" y="71"/>
                    <a:pt x="25" y="72"/>
                    <a:pt x="33" y="66"/>
                  </a:cubicBezTo>
                  <a:cubicBezTo>
                    <a:pt x="51" y="84"/>
                    <a:pt x="51" y="84"/>
                    <a:pt x="51" y="84"/>
                  </a:cubicBezTo>
                  <a:cubicBezTo>
                    <a:pt x="85" y="50"/>
                    <a:pt x="85" y="50"/>
                    <a:pt x="85" y="50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72" y="24"/>
                    <a:pt x="72" y="14"/>
                    <a:pt x="65" y="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0" name="Freeform 50"/>
            <p:cNvSpPr>
              <a:spLocks noEditPoints="1"/>
            </p:cNvSpPr>
            <p:nvPr/>
          </p:nvSpPr>
          <p:spPr bwMode="auto">
            <a:xfrm>
              <a:off x="6997261" y="1856509"/>
              <a:ext cx="628830" cy="584530"/>
            </a:xfrm>
            <a:custGeom>
              <a:avLst/>
              <a:gdLst>
                <a:gd name="T0" fmla="*/ 123 w 246"/>
                <a:gd name="T1" fmla="*/ 229 h 229"/>
                <a:gd name="T2" fmla="*/ 0 w 246"/>
                <a:gd name="T3" fmla="*/ 114 h 229"/>
                <a:gd name="T4" fmla="*/ 123 w 246"/>
                <a:gd name="T5" fmla="*/ 0 h 229"/>
                <a:gd name="T6" fmla="*/ 246 w 246"/>
                <a:gd name="T7" fmla="*/ 114 h 229"/>
                <a:gd name="T8" fmla="*/ 123 w 246"/>
                <a:gd name="T9" fmla="*/ 229 h 229"/>
                <a:gd name="T10" fmla="*/ 123 w 246"/>
                <a:gd name="T11" fmla="*/ 23 h 229"/>
                <a:gd name="T12" fmla="*/ 24 w 246"/>
                <a:gd name="T13" fmla="*/ 114 h 229"/>
                <a:gd name="T14" fmla="*/ 123 w 246"/>
                <a:gd name="T15" fmla="*/ 206 h 229"/>
                <a:gd name="T16" fmla="*/ 223 w 246"/>
                <a:gd name="T17" fmla="*/ 114 h 229"/>
                <a:gd name="T18" fmla="*/ 123 w 246"/>
                <a:gd name="T19" fmla="*/ 2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6" h="229">
                  <a:moveTo>
                    <a:pt x="123" y="229"/>
                  </a:moveTo>
                  <a:cubicBezTo>
                    <a:pt x="56" y="229"/>
                    <a:pt x="0" y="178"/>
                    <a:pt x="0" y="114"/>
                  </a:cubicBezTo>
                  <a:cubicBezTo>
                    <a:pt x="0" y="51"/>
                    <a:pt x="56" y="0"/>
                    <a:pt x="123" y="0"/>
                  </a:cubicBezTo>
                  <a:cubicBezTo>
                    <a:pt x="191" y="0"/>
                    <a:pt x="246" y="51"/>
                    <a:pt x="246" y="114"/>
                  </a:cubicBezTo>
                  <a:cubicBezTo>
                    <a:pt x="246" y="178"/>
                    <a:pt x="191" y="229"/>
                    <a:pt x="123" y="229"/>
                  </a:cubicBezTo>
                  <a:close/>
                  <a:moveTo>
                    <a:pt x="123" y="23"/>
                  </a:moveTo>
                  <a:cubicBezTo>
                    <a:pt x="68" y="23"/>
                    <a:pt x="24" y="64"/>
                    <a:pt x="24" y="114"/>
                  </a:cubicBezTo>
                  <a:cubicBezTo>
                    <a:pt x="24" y="165"/>
                    <a:pt x="68" y="206"/>
                    <a:pt x="123" y="206"/>
                  </a:cubicBezTo>
                  <a:cubicBezTo>
                    <a:pt x="178" y="206"/>
                    <a:pt x="223" y="165"/>
                    <a:pt x="223" y="114"/>
                  </a:cubicBezTo>
                  <a:cubicBezTo>
                    <a:pt x="223" y="64"/>
                    <a:pt x="178" y="23"/>
                    <a:pt x="123" y="2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1" name="Freeform 51"/>
            <p:cNvSpPr>
              <a:spLocks noEditPoints="1"/>
            </p:cNvSpPr>
            <p:nvPr/>
          </p:nvSpPr>
          <p:spPr bwMode="auto">
            <a:xfrm>
              <a:off x="6542386" y="2369730"/>
              <a:ext cx="1529935" cy="1531015"/>
            </a:xfrm>
            <a:custGeom>
              <a:avLst/>
              <a:gdLst>
                <a:gd name="T0" fmla="*/ 299 w 599"/>
                <a:gd name="T1" fmla="*/ 599 h 599"/>
                <a:gd name="T2" fmla="*/ 0 w 599"/>
                <a:gd name="T3" fmla="*/ 300 h 599"/>
                <a:gd name="T4" fmla="*/ 299 w 599"/>
                <a:gd name="T5" fmla="*/ 0 h 599"/>
                <a:gd name="T6" fmla="*/ 599 w 599"/>
                <a:gd name="T7" fmla="*/ 300 h 599"/>
                <a:gd name="T8" fmla="*/ 299 w 599"/>
                <a:gd name="T9" fmla="*/ 599 h 599"/>
                <a:gd name="T10" fmla="*/ 299 w 599"/>
                <a:gd name="T11" fmla="*/ 35 h 599"/>
                <a:gd name="T12" fmla="*/ 35 w 599"/>
                <a:gd name="T13" fmla="*/ 300 h 599"/>
                <a:gd name="T14" fmla="*/ 299 w 599"/>
                <a:gd name="T15" fmla="*/ 564 h 599"/>
                <a:gd name="T16" fmla="*/ 564 w 599"/>
                <a:gd name="T17" fmla="*/ 300 h 599"/>
                <a:gd name="T18" fmla="*/ 299 w 599"/>
                <a:gd name="T19" fmla="*/ 35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9" h="599">
                  <a:moveTo>
                    <a:pt x="299" y="599"/>
                  </a:moveTo>
                  <a:cubicBezTo>
                    <a:pt x="134" y="599"/>
                    <a:pt x="0" y="465"/>
                    <a:pt x="0" y="300"/>
                  </a:cubicBezTo>
                  <a:cubicBezTo>
                    <a:pt x="0" y="135"/>
                    <a:pt x="134" y="0"/>
                    <a:pt x="299" y="0"/>
                  </a:cubicBezTo>
                  <a:cubicBezTo>
                    <a:pt x="464" y="0"/>
                    <a:pt x="599" y="135"/>
                    <a:pt x="599" y="300"/>
                  </a:cubicBezTo>
                  <a:cubicBezTo>
                    <a:pt x="599" y="465"/>
                    <a:pt x="464" y="599"/>
                    <a:pt x="299" y="599"/>
                  </a:cubicBezTo>
                  <a:close/>
                  <a:moveTo>
                    <a:pt x="299" y="35"/>
                  </a:moveTo>
                  <a:cubicBezTo>
                    <a:pt x="153" y="35"/>
                    <a:pt x="35" y="154"/>
                    <a:pt x="35" y="300"/>
                  </a:cubicBezTo>
                  <a:cubicBezTo>
                    <a:pt x="35" y="446"/>
                    <a:pt x="153" y="564"/>
                    <a:pt x="299" y="564"/>
                  </a:cubicBezTo>
                  <a:cubicBezTo>
                    <a:pt x="445" y="564"/>
                    <a:pt x="564" y="446"/>
                    <a:pt x="564" y="300"/>
                  </a:cubicBezTo>
                  <a:cubicBezTo>
                    <a:pt x="564" y="154"/>
                    <a:pt x="445" y="35"/>
                    <a:pt x="299" y="3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2" name="Rectangle 52"/>
            <p:cNvSpPr>
              <a:spLocks noChangeArrowheads="1"/>
            </p:cNvSpPr>
            <p:nvPr/>
          </p:nvSpPr>
          <p:spPr bwMode="auto">
            <a:xfrm>
              <a:off x="7283583" y="2517753"/>
              <a:ext cx="60506" cy="10264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6851399" y="2676581"/>
              <a:ext cx="112369" cy="114529"/>
            </a:xfrm>
            <a:custGeom>
              <a:avLst/>
              <a:gdLst>
                <a:gd name="T0" fmla="*/ 104 w 104"/>
                <a:gd name="T1" fmla="*/ 66 h 106"/>
                <a:gd name="T2" fmla="*/ 66 w 104"/>
                <a:gd name="T3" fmla="*/ 106 h 106"/>
                <a:gd name="T4" fmla="*/ 0 w 104"/>
                <a:gd name="T5" fmla="*/ 38 h 106"/>
                <a:gd name="T6" fmla="*/ 38 w 104"/>
                <a:gd name="T7" fmla="*/ 0 h 106"/>
                <a:gd name="T8" fmla="*/ 104 w 104"/>
                <a:gd name="T9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6">
                  <a:moveTo>
                    <a:pt x="104" y="66"/>
                  </a:moveTo>
                  <a:lnTo>
                    <a:pt x="66" y="106"/>
                  </a:lnTo>
                  <a:lnTo>
                    <a:pt x="0" y="38"/>
                  </a:lnTo>
                  <a:lnTo>
                    <a:pt x="38" y="0"/>
                  </a:lnTo>
                  <a:lnTo>
                    <a:pt x="104" y="6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4" name="Rectangle 54"/>
            <p:cNvSpPr>
              <a:spLocks noChangeArrowheads="1"/>
            </p:cNvSpPr>
            <p:nvPr/>
          </p:nvSpPr>
          <p:spPr bwMode="auto">
            <a:xfrm>
              <a:off x="6690409" y="3110927"/>
              <a:ext cx="112369" cy="615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6851399" y="3476123"/>
              <a:ext cx="112369" cy="114529"/>
            </a:xfrm>
            <a:custGeom>
              <a:avLst/>
              <a:gdLst>
                <a:gd name="T0" fmla="*/ 66 w 104"/>
                <a:gd name="T1" fmla="*/ 0 h 106"/>
                <a:gd name="T2" fmla="*/ 104 w 104"/>
                <a:gd name="T3" fmla="*/ 40 h 106"/>
                <a:gd name="T4" fmla="*/ 38 w 104"/>
                <a:gd name="T5" fmla="*/ 106 h 106"/>
                <a:gd name="T6" fmla="*/ 0 w 104"/>
                <a:gd name="T7" fmla="*/ 69 h 106"/>
                <a:gd name="T8" fmla="*/ 66 w 104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6">
                  <a:moveTo>
                    <a:pt x="66" y="0"/>
                  </a:moveTo>
                  <a:lnTo>
                    <a:pt x="104" y="40"/>
                  </a:lnTo>
                  <a:lnTo>
                    <a:pt x="38" y="106"/>
                  </a:lnTo>
                  <a:lnTo>
                    <a:pt x="0" y="69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6" name="Rectangle 56"/>
            <p:cNvSpPr>
              <a:spLocks noChangeArrowheads="1"/>
            </p:cNvSpPr>
            <p:nvPr/>
          </p:nvSpPr>
          <p:spPr bwMode="auto">
            <a:xfrm>
              <a:off x="7283583" y="3652239"/>
              <a:ext cx="60506" cy="10264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7650941" y="3476123"/>
              <a:ext cx="115609" cy="114529"/>
            </a:xfrm>
            <a:custGeom>
              <a:avLst/>
              <a:gdLst>
                <a:gd name="T0" fmla="*/ 0 w 107"/>
                <a:gd name="T1" fmla="*/ 40 h 106"/>
                <a:gd name="T2" fmla="*/ 38 w 107"/>
                <a:gd name="T3" fmla="*/ 0 h 106"/>
                <a:gd name="T4" fmla="*/ 107 w 107"/>
                <a:gd name="T5" fmla="*/ 69 h 106"/>
                <a:gd name="T6" fmla="*/ 69 w 107"/>
                <a:gd name="T7" fmla="*/ 106 h 106"/>
                <a:gd name="T8" fmla="*/ 0 w 107"/>
                <a:gd name="T9" fmla="*/ 4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0" y="40"/>
                  </a:moveTo>
                  <a:lnTo>
                    <a:pt x="38" y="0"/>
                  </a:lnTo>
                  <a:lnTo>
                    <a:pt x="107" y="69"/>
                  </a:lnTo>
                  <a:lnTo>
                    <a:pt x="69" y="106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8" name="Rectangle 58"/>
            <p:cNvSpPr>
              <a:spLocks noChangeArrowheads="1"/>
            </p:cNvSpPr>
            <p:nvPr/>
          </p:nvSpPr>
          <p:spPr bwMode="auto">
            <a:xfrm>
              <a:off x="7824895" y="3110927"/>
              <a:ext cx="102643" cy="615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7650941" y="2676581"/>
              <a:ext cx="115609" cy="114529"/>
            </a:xfrm>
            <a:custGeom>
              <a:avLst/>
              <a:gdLst>
                <a:gd name="T0" fmla="*/ 38 w 107"/>
                <a:gd name="T1" fmla="*/ 106 h 106"/>
                <a:gd name="T2" fmla="*/ 0 w 107"/>
                <a:gd name="T3" fmla="*/ 66 h 106"/>
                <a:gd name="T4" fmla="*/ 69 w 107"/>
                <a:gd name="T5" fmla="*/ 0 h 106"/>
                <a:gd name="T6" fmla="*/ 107 w 107"/>
                <a:gd name="T7" fmla="*/ 38 h 106"/>
                <a:gd name="T8" fmla="*/ 38 w 107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38" y="106"/>
                  </a:moveTo>
                  <a:lnTo>
                    <a:pt x="0" y="66"/>
                  </a:lnTo>
                  <a:lnTo>
                    <a:pt x="69" y="0"/>
                  </a:lnTo>
                  <a:lnTo>
                    <a:pt x="107" y="38"/>
                  </a:lnTo>
                  <a:lnTo>
                    <a:pt x="38" y="10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0" name="Rectangle 60"/>
            <p:cNvSpPr>
              <a:spLocks noChangeArrowheads="1"/>
            </p:cNvSpPr>
            <p:nvPr/>
          </p:nvSpPr>
          <p:spPr bwMode="auto">
            <a:xfrm>
              <a:off x="7221997" y="2201176"/>
              <a:ext cx="194484" cy="2452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7150686" y="2047751"/>
              <a:ext cx="337105" cy="194484"/>
            </a:xfrm>
            <a:custGeom>
              <a:avLst/>
              <a:gdLst>
                <a:gd name="T0" fmla="*/ 132 w 132"/>
                <a:gd name="T1" fmla="*/ 70 h 76"/>
                <a:gd name="T2" fmla="*/ 126 w 132"/>
                <a:gd name="T3" fmla="*/ 76 h 76"/>
                <a:gd name="T4" fmla="*/ 6 w 132"/>
                <a:gd name="T5" fmla="*/ 76 h 76"/>
                <a:gd name="T6" fmla="*/ 0 w 132"/>
                <a:gd name="T7" fmla="*/ 70 h 76"/>
                <a:gd name="T8" fmla="*/ 0 w 132"/>
                <a:gd name="T9" fmla="*/ 6 h 76"/>
                <a:gd name="T10" fmla="*/ 6 w 132"/>
                <a:gd name="T11" fmla="*/ 0 h 76"/>
                <a:gd name="T12" fmla="*/ 126 w 132"/>
                <a:gd name="T13" fmla="*/ 0 h 76"/>
                <a:gd name="T14" fmla="*/ 132 w 132"/>
                <a:gd name="T15" fmla="*/ 6 h 76"/>
                <a:gd name="T16" fmla="*/ 132 w 132"/>
                <a:gd name="T17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132" y="70"/>
                  </a:moveTo>
                  <a:cubicBezTo>
                    <a:pt x="132" y="73"/>
                    <a:pt x="129" y="76"/>
                    <a:pt x="12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3" y="76"/>
                    <a:pt x="0" y="73"/>
                    <a:pt x="0" y="7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0"/>
                    <a:pt x="132" y="3"/>
                    <a:pt x="132" y="6"/>
                  </a:cubicBezTo>
                  <a:lnTo>
                    <a:pt x="132" y="7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4" name="Pie 73"/>
            <p:cNvSpPr/>
            <p:nvPr/>
          </p:nvSpPr>
          <p:spPr>
            <a:xfrm flipH="1">
              <a:off x="6860850" y="2675395"/>
              <a:ext cx="914400" cy="914400"/>
            </a:xfrm>
            <a:prstGeom prst="pie">
              <a:avLst>
                <a:gd name="adj1" fmla="val 44380"/>
                <a:gd name="adj2" fmla="val 1620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6833031" y="3043938"/>
              <a:ext cx="572645" cy="179357"/>
            </a:xfrm>
            <a:custGeom>
              <a:avLst/>
              <a:gdLst>
                <a:gd name="T0" fmla="*/ 186 w 224"/>
                <a:gd name="T1" fmla="*/ 2 h 70"/>
                <a:gd name="T2" fmla="*/ 224 w 224"/>
                <a:gd name="T3" fmla="*/ 34 h 70"/>
                <a:gd name="T4" fmla="*/ 224 w 224"/>
                <a:gd name="T5" fmla="*/ 36 h 70"/>
                <a:gd name="T6" fmla="*/ 186 w 224"/>
                <a:gd name="T7" fmla="*/ 68 h 70"/>
                <a:gd name="T8" fmla="*/ 9 w 224"/>
                <a:gd name="T9" fmla="*/ 42 h 70"/>
                <a:gd name="T10" fmla="*/ 9 w 224"/>
                <a:gd name="T11" fmla="*/ 29 h 70"/>
                <a:gd name="T12" fmla="*/ 186 w 224"/>
                <a:gd name="T13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4" h="70">
                  <a:moveTo>
                    <a:pt x="186" y="2"/>
                  </a:moveTo>
                  <a:cubicBezTo>
                    <a:pt x="207" y="0"/>
                    <a:pt x="224" y="14"/>
                    <a:pt x="224" y="34"/>
                  </a:cubicBezTo>
                  <a:cubicBezTo>
                    <a:pt x="224" y="36"/>
                    <a:pt x="224" y="36"/>
                    <a:pt x="224" y="36"/>
                  </a:cubicBezTo>
                  <a:cubicBezTo>
                    <a:pt x="224" y="57"/>
                    <a:pt x="207" y="70"/>
                    <a:pt x="186" y="68"/>
                  </a:cubicBezTo>
                  <a:cubicBezTo>
                    <a:pt x="140" y="64"/>
                    <a:pt x="49" y="48"/>
                    <a:pt x="9" y="42"/>
                  </a:cubicBezTo>
                  <a:cubicBezTo>
                    <a:pt x="0" y="40"/>
                    <a:pt x="2" y="30"/>
                    <a:pt x="9" y="29"/>
                  </a:cubicBezTo>
                  <a:cubicBezTo>
                    <a:pt x="56" y="22"/>
                    <a:pt x="140" y="6"/>
                    <a:pt x="186" y="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1574179" y="1979058"/>
            <a:ext cx="1765075" cy="2358409"/>
            <a:chOff x="1681386" y="1859539"/>
            <a:chExt cx="1533177" cy="2048558"/>
          </a:xfrm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2138421" y="1859539"/>
              <a:ext cx="628830" cy="587772"/>
            </a:xfrm>
            <a:custGeom>
              <a:avLst/>
              <a:gdLst>
                <a:gd name="T0" fmla="*/ 123 w 246"/>
                <a:gd name="T1" fmla="*/ 230 h 230"/>
                <a:gd name="T2" fmla="*/ 0 w 246"/>
                <a:gd name="T3" fmla="*/ 115 h 230"/>
                <a:gd name="T4" fmla="*/ 123 w 246"/>
                <a:gd name="T5" fmla="*/ 0 h 230"/>
                <a:gd name="T6" fmla="*/ 246 w 246"/>
                <a:gd name="T7" fmla="*/ 115 h 230"/>
                <a:gd name="T8" fmla="*/ 123 w 246"/>
                <a:gd name="T9" fmla="*/ 230 h 230"/>
                <a:gd name="T10" fmla="*/ 123 w 246"/>
                <a:gd name="T11" fmla="*/ 23 h 230"/>
                <a:gd name="T12" fmla="*/ 23 w 246"/>
                <a:gd name="T13" fmla="*/ 115 h 230"/>
                <a:gd name="T14" fmla="*/ 123 w 246"/>
                <a:gd name="T15" fmla="*/ 207 h 230"/>
                <a:gd name="T16" fmla="*/ 223 w 246"/>
                <a:gd name="T17" fmla="*/ 115 h 230"/>
                <a:gd name="T18" fmla="*/ 123 w 246"/>
                <a:gd name="T19" fmla="*/ 2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6" h="230">
                  <a:moveTo>
                    <a:pt x="123" y="230"/>
                  </a:moveTo>
                  <a:cubicBezTo>
                    <a:pt x="55" y="230"/>
                    <a:pt x="0" y="178"/>
                    <a:pt x="0" y="115"/>
                  </a:cubicBezTo>
                  <a:cubicBezTo>
                    <a:pt x="0" y="52"/>
                    <a:pt x="55" y="0"/>
                    <a:pt x="123" y="0"/>
                  </a:cubicBezTo>
                  <a:cubicBezTo>
                    <a:pt x="191" y="0"/>
                    <a:pt x="246" y="52"/>
                    <a:pt x="246" y="115"/>
                  </a:cubicBezTo>
                  <a:cubicBezTo>
                    <a:pt x="246" y="178"/>
                    <a:pt x="191" y="230"/>
                    <a:pt x="123" y="230"/>
                  </a:cubicBezTo>
                  <a:close/>
                  <a:moveTo>
                    <a:pt x="123" y="23"/>
                  </a:moveTo>
                  <a:cubicBezTo>
                    <a:pt x="67" y="23"/>
                    <a:pt x="23" y="64"/>
                    <a:pt x="23" y="115"/>
                  </a:cubicBezTo>
                  <a:cubicBezTo>
                    <a:pt x="23" y="165"/>
                    <a:pt x="67" y="207"/>
                    <a:pt x="123" y="207"/>
                  </a:cubicBezTo>
                  <a:cubicBezTo>
                    <a:pt x="178" y="207"/>
                    <a:pt x="223" y="165"/>
                    <a:pt x="223" y="115"/>
                  </a:cubicBezTo>
                  <a:cubicBezTo>
                    <a:pt x="223" y="64"/>
                    <a:pt x="178" y="23"/>
                    <a:pt x="123" y="2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1681386" y="2374920"/>
              <a:ext cx="1533177" cy="1533177"/>
            </a:xfrm>
            <a:custGeom>
              <a:avLst/>
              <a:gdLst>
                <a:gd name="T0" fmla="*/ 300 w 600"/>
                <a:gd name="T1" fmla="*/ 600 h 600"/>
                <a:gd name="T2" fmla="*/ 0 w 600"/>
                <a:gd name="T3" fmla="*/ 300 h 600"/>
                <a:gd name="T4" fmla="*/ 300 w 600"/>
                <a:gd name="T5" fmla="*/ 0 h 600"/>
                <a:gd name="T6" fmla="*/ 600 w 600"/>
                <a:gd name="T7" fmla="*/ 300 h 600"/>
                <a:gd name="T8" fmla="*/ 300 w 600"/>
                <a:gd name="T9" fmla="*/ 600 h 600"/>
                <a:gd name="T10" fmla="*/ 300 w 600"/>
                <a:gd name="T11" fmla="*/ 35 h 600"/>
                <a:gd name="T12" fmla="*/ 34 w 600"/>
                <a:gd name="T13" fmla="*/ 300 h 600"/>
                <a:gd name="T14" fmla="*/ 300 w 600"/>
                <a:gd name="T15" fmla="*/ 565 h 600"/>
                <a:gd name="T16" fmla="*/ 565 w 600"/>
                <a:gd name="T17" fmla="*/ 300 h 600"/>
                <a:gd name="T18" fmla="*/ 300 w 600"/>
                <a:gd name="T19" fmla="*/ 35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0" h="600">
                  <a:moveTo>
                    <a:pt x="300" y="600"/>
                  </a:moveTo>
                  <a:cubicBezTo>
                    <a:pt x="134" y="600"/>
                    <a:pt x="0" y="465"/>
                    <a:pt x="0" y="300"/>
                  </a:cubicBezTo>
                  <a:cubicBezTo>
                    <a:pt x="0" y="134"/>
                    <a:pt x="134" y="0"/>
                    <a:pt x="300" y="0"/>
                  </a:cubicBezTo>
                  <a:cubicBezTo>
                    <a:pt x="465" y="0"/>
                    <a:pt x="600" y="134"/>
                    <a:pt x="600" y="300"/>
                  </a:cubicBezTo>
                  <a:cubicBezTo>
                    <a:pt x="600" y="465"/>
                    <a:pt x="465" y="600"/>
                    <a:pt x="300" y="600"/>
                  </a:cubicBezTo>
                  <a:close/>
                  <a:moveTo>
                    <a:pt x="300" y="35"/>
                  </a:moveTo>
                  <a:cubicBezTo>
                    <a:pt x="153" y="35"/>
                    <a:pt x="34" y="154"/>
                    <a:pt x="34" y="300"/>
                  </a:cubicBezTo>
                  <a:cubicBezTo>
                    <a:pt x="34" y="446"/>
                    <a:pt x="153" y="565"/>
                    <a:pt x="300" y="565"/>
                  </a:cubicBezTo>
                  <a:cubicBezTo>
                    <a:pt x="446" y="565"/>
                    <a:pt x="565" y="446"/>
                    <a:pt x="565" y="300"/>
                  </a:cubicBezTo>
                  <a:cubicBezTo>
                    <a:pt x="565" y="154"/>
                    <a:pt x="446" y="35"/>
                    <a:pt x="300" y="3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419342" y="2526184"/>
              <a:ext cx="61587" cy="1015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1990398" y="2681771"/>
              <a:ext cx="112369" cy="114529"/>
            </a:xfrm>
            <a:custGeom>
              <a:avLst/>
              <a:gdLst>
                <a:gd name="T0" fmla="*/ 104 w 104"/>
                <a:gd name="T1" fmla="*/ 66 h 106"/>
                <a:gd name="T2" fmla="*/ 66 w 104"/>
                <a:gd name="T3" fmla="*/ 106 h 106"/>
                <a:gd name="T4" fmla="*/ 0 w 104"/>
                <a:gd name="T5" fmla="*/ 38 h 106"/>
                <a:gd name="T6" fmla="*/ 38 w 104"/>
                <a:gd name="T7" fmla="*/ 0 h 106"/>
                <a:gd name="T8" fmla="*/ 104 w 104"/>
                <a:gd name="T9" fmla="*/ 6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6">
                  <a:moveTo>
                    <a:pt x="104" y="66"/>
                  </a:moveTo>
                  <a:lnTo>
                    <a:pt x="66" y="106"/>
                  </a:lnTo>
                  <a:lnTo>
                    <a:pt x="0" y="38"/>
                  </a:lnTo>
                  <a:lnTo>
                    <a:pt x="38" y="0"/>
                  </a:lnTo>
                  <a:lnTo>
                    <a:pt x="104" y="6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1826168" y="3118278"/>
              <a:ext cx="102643" cy="615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1990398" y="3484555"/>
              <a:ext cx="112369" cy="114529"/>
            </a:xfrm>
            <a:custGeom>
              <a:avLst/>
              <a:gdLst>
                <a:gd name="T0" fmla="*/ 66 w 104"/>
                <a:gd name="T1" fmla="*/ 0 h 106"/>
                <a:gd name="T2" fmla="*/ 104 w 104"/>
                <a:gd name="T3" fmla="*/ 37 h 106"/>
                <a:gd name="T4" fmla="*/ 38 w 104"/>
                <a:gd name="T5" fmla="*/ 106 h 106"/>
                <a:gd name="T6" fmla="*/ 0 w 104"/>
                <a:gd name="T7" fmla="*/ 68 h 106"/>
                <a:gd name="T8" fmla="*/ 66 w 104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6">
                  <a:moveTo>
                    <a:pt x="66" y="0"/>
                  </a:moveTo>
                  <a:lnTo>
                    <a:pt x="104" y="37"/>
                  </a:lnTo>
                  <a:lnTo>
                    <a:pt x="38" y="106"/>
                  </a:lnTo>
                  <a:lnTo>
                    <a:pt x="0" y="68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" name="Rectangle 12"/>
            <p:cNvSpPr>
              <a:spLocks noChangeArrowheads="1"/>
            </p:cNvSpPr>
            <p:nvPr/>
          </p:nvSpPr>
          <p:spPr bwMode="auto">
            <a:xfrm>
              <a:off x="2419342" y="3660671"/>
              <a:ext cx="61587" cy="1015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2792101" y="3484555"/>
              <a:ext cx="115609" cy="114529"/>
            </a:xfrm>
            <a:custGeom>
              <a:avLst/>
              <a:gdLst>
                <a:gd name="T0" fmla="*/ 0 w 107"/>
                <a:gd name="T1" fmla="*/ 37 h 106"/>
                <a:gd name="T2" fmla="*/ 38 w 107"/>
                <a:gd name="T3" fmla="*/ 0 h 106"/>
                <a:gd name="T4" fmla="*/ 107 w 107"/>
                <a:gd name="T5" fmla="*/ 68 h 106"/>
                <a:gd name="T6" fmla="*/ 67 w 107"/>
                <a:gd name="T7" fmla="*/ 106 h 106"/>
                <a:gd name="T8" fmla="*/ 0 w 107"/>
                <a:gd name="T9" fmla="*/ 3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0" y="37"/>
                  </a:moveTo>
                  <a:lnTo>
                    <a:pt x="38" y="0"/>
                  </a:lnTo>
                  <a:lnTo>
                    <a:pt x="107" y="68"/>
                  </a:lnTo>
                  <a:lnTo>
                    <a:pt x="67" y="106"/>
                  </a:lnTo>
                  <a:lnTo>
                    <a:pt x="0" y="3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" name="Rectangle 14"/>
            <p:cNvSpPr>
              <a:spLocks noChangeArrowheads="1"/>
            </p:cNvSpPr>
            <p:nvPr/>
          </p:nvSpPr>
          <p:spPr bwMode="auto">
            <a:xfrm>
              <a:off x="2960653" y="3118278"/>
              <a:ext cx="113449" cy="615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2792101" y="2681771"/>
              <a:ext cx="115609" cy="114529"/>
            </a:xfrm>
            <a:custGeom>
              <a:avLst/>
              <a:gdLst>
                <a:gd name="T0" fmla="*/ 38 w 107"/>
                <a:gd name="T1" fmla="*/ 106 h 106"/>
                <a:gd name="T2" fmla="*/ 0 w 107"/>
                <a:gd name="T3" fmla="*/ 66 h 106"/>
                <a:gd name="T4" fmla="*/ 67 w 107"/>
                <a:gd name="T5" fmla="*/ 0 h 106"/>
                <a:gd name="T6" fmla="*/ 107 w 107"/>
                <a:gd name="T7" fmla="*/ 38 h 106"/>
                <a:gd name="T8" fmla="*/ 38 w 107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06">
                  <a:moveTo>
                    <a:pt x="38" y="106"/>
                  </a:moveTo>
                  <a:lnTo>
                    <a:pt x="0" y="66"/>
                  </a:lnTo>
                  <a:lnTo>
                    <a:pt x="67" y="0"/>
                  </a:lnTo>
                  <a:lnTo>
                    <a:pt x="107" y="38"/>
                  </a:lnTo>
                  <a:lnTo>
                    <a:pt x="38" y="10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1752697" y="2441909"/>
              <a:ext cx="217172" cy="217172"/>
            </a:xfrm>
            <a:custGeom>
              <a:avLst/>
              <a:gdLst>
                <a:gd name="T0" fmla="*/ 65 w 85"/>
                <a:gd name="T1" fmla="*/ 8 h 85"/>
                <a:gd name="T2" fmla="*/ 39 w 85"/>
                <a:gd name="T3" fmla="*/ 8 h 85"/>
                <a:gd name="T4" fmla="*/ 8 w 85"/>
                <a:gd name="T5" fmla="*/ 40 h 85"/>
                <a:gd name="T6" fmla="*/ 8 w 85"/>
                <a:gd name="T7" fmla="*/ 65 h 85"/>
                <a:gd name="T8" fmla="*/ 32 w 85"/>
                <a:gd name="T9" fmla="*/ 67 h 85"/>
                <a:gd name="T10" fmla="*/ 51 w 85"/>
                <a:gd name="T11" fmla="*/ 85 h 85"/>
                <a:gd name="T12" fmla="*/ 85 w 85"/>
                <a:gd name="T13" fmla="*/ 51 h 85"/>
                <a:gd name="T14" fmla="*/ 66 w 85"/>
                <a:gd name="T15" fmla="*/ 33 h 85"/>
                <a:gd name="T16" fmla="*/ 65 w 85"/>
                <a:gd name="T17" fmla="*/ 8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85">
                  <a:moveTo>
                    <a:pt x="65" y="8"/>
                  </a:moveTo>
                  <a:cubicBezTo>
                    <a:pt x="58" y="1"/>
                    <a:pt x="47" y="0"/>
                    <a:pt x="39" y="8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0" y="47"/>
                    <a:pt x="1" y="58"/>
                    <a:pt x="8" y="65"/>
                  </a:cubicBezTo>
                  <a:cubicBezTo>
                    <a:pt x="15" y="72"/>
                    <a:pt x="24" y="72"/>
                    <a:pt x="32" y="67"/>
                  </a:cubicBezTo>
                  <a:cubicBezTo>
                    <a:pt x="51" y="85"/>
                    <a:pt x="51" y="85"/>
                    <a:pt x="51" y="85"/>
                  </a:cubicBezTo>
                  <a:cubicBezTo>
                    <a:pt x="85" y="51"/>
                    <a:pt x="85" y="51"/>
                    <a:pt x="85" y="5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72" y="25"/>
                    <a:pt x="72" y="15"/>
                    <a:pt x="65" y="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2357755" y="2198804"/>
              <a:ext cx="194484" cy="25607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2286444" y="2056183"/>
              <a:ext cx="337105" cy="193402"/>
            </a:xfrm>
            <a:custGeom>
              <a:avLst/>
              <a:gdLst>
                <a:gd name="T0" fmla="*/ 132 w 132"/>
                <a:gd name="T1" fmla="*/ 70 h 76"/>
                <a:gd name="T2" fmla="*/ 126 w 132"/>
                <a:gd name="T3" fmla="*/ 76 h 76"/>
                <a:gd name="T4" fmla="*/ 6 w 132"/>
                <a:gd name="T5" fmla="*/ 76 h 76"/>
                <a:gd name="T6" fmla="*/ 0 w 132"/>
                <a:gd name="T7" fmla="*/ 70 h 76"/>
                <a:gd name="T8" fmla="*/ 0 w 132"/>
                <a:gd name="T9" fmla="*/ 6 h 76"/>
                <a:gd name="T10" fmla="*/ 6 w 132"/>
                <a:gd name="T11" fmla="*/ 0 h 76"/>
                <a:gd name="T12" fmla="*/ 126 w 132"/>
                <a:gd name="T13" fmla="*/ 0 h 76"/>
                <a:gd name="T14" fmla="*/ 132 w 132"/>
                <a:gd name="T15" fmla="*/ 6 h 76"/>
                <a:gd name="T16" fmla="*/ 132 w 132"/>
                <a:gd name="T17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132" y="70"/>
                  </a:moveTo>
                  <a:cubicBezTo>
                    <a:pt x="132" y="73"/>
                    <a:pt x="129" y="76"/>
                    <a:pt x="12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3" y="76"/>
                    <a:pt x="0" y="73"/>
                    <a:pt x="0" y="7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9" y="0"/>
                    <a:pt x="132" y="3"/>
                    <a:pt x="132" y="6"/>
                  </a:cubicBezTo>
                  <a:lnTo>
                    <a:pt x="132" y="7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6" name="Pie 75"/>
            <p:cNvSpPr/>
            <p:nvPr/>
          </p:nvSpPr>
          <p:spPr>
            <a:xfrm flipH="1">
              <a:off x="1986610" y="2679609"/>
              <a:ext cx="914400" cy="914400"/>
            </a:xfrm>
            <a:prstGeom prst="pie">
              <a:avLst>
                <a:gd name="adj1" fmla="val 16081681"/>
                <a:gd name="adj2" fmla="val 1620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2355595" y="2676369"/>
              <a:ext cx="179357" cy="574806"/>
            </a:xfrm>
            <a:custGeom>
              <a:avLst/>
              <a:gdLst>
                <a:gd name="T0" fmla="*/ 68 w 70"/>
                <a:gd name="T1" fmla="*/ 186 h 225"/>
                <a:gd name="T2" fmla="*/ 36 w 70"/>
                <a:gd name="T3" fmla="*/ 225 h 225"/>
                <a:gd name="T4" fmla="*/ 34 w 70"/>
                <a:gd name="T5" fmla="*/ 225 h 225"/>
                <a:gd name="T6" fmla="*/ 2 w 70"/>
                <a:gd name="T7" fmla="*/ 186 h 225"/>
                <a:gd name="T8" fmla="*/ 28 w 70"/>
                <a:gd name="T9" fmla="*/ 8 h 225"/>
                <a:gd name="T10" fmla="*/ 41 w 70"/>
                <a:gd name="T11" fmla="*/ 8 h 225"/>
                <a:gd name="T12" fmla="*/ 68 w 70"/>
                <a:gd name="T13" fmla="*/ 186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225">
                  <a:moveTo>
                    <a:pt x="68" y="186"/>
                  </a:moveTo>
                  <a:cubicBezTo>
                    <a:pt x="70" y="207"/>
                    <a:pt x="57" y="225"/>
                    <a:pt x="36" y="225"/>
                  </a:cubicBezTo>
                  <a:cubicBezTo>
                    <a:pt x="34" y="225"/>
                    <a:pt x="34" y="225"/>
                    <a:pt x="34" y="225"/>
                  </a:cubicBezTo>
                  <a:cubicBezTo>
                    <a:pt x="13" y="225"/>
                    <a:pt x="0" y="207"/>
                    <a:pt x="2" y="186"/>
                  </a:cubicBezTo>
                  <a:cubicBezTo>
                    <a:pt x="6" y="140"/>
                    <a:pt x="22" y="49"/>
                    <a:pt x="28" y="8"/>
                  </a:cubicBezTo>
                  <a:cubicBezTo>
                    <a:pt x="30" y="0"/>
                    <a:pt x="40" y="1"/>
                    <a:pt x="41" y="8"/>
                  </a:cubicBezTo>
                  <a:cubicBezTo>
                    <a:pt x="48" y="56"/>
                    <a:pt x="64" y="140"/>
                    <a:pt x="68" y="18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1315689" y="4495488"/>
            <a:ext cx="2274802" cy="1026318"/>
            <a:chOff x="1286351" y="4223287"/>
            <a:chExt cx="2274802" cy="1026318"/>
          </a:xfrm>
        </p:grpSpPr>
        <p:sp>
          <p:nvSpPr>
            <p:cNvPr id="82" name="TextBox 81"/>
            <p:cNvSpPr txBox="1"/>
            <p:nvPr/>
          </p:nvSpPr>
          <p:spPr>
            <a:xfrm>
              <a:off x="1943493" y="4223287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Option 1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286351" y="4492475"/>
              <a:ext cx="2274802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consectetur teda adipiscing elit. </a:t>
              </a: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Pellentesque conse.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3741967" y="4495488"/>
            <a:ext cx="2274802" cy="1026318"/>
            <a:chOff x="1286351" y="4223287"/>
            <a:chExt cx="2274802" cy="1026318"/>
          </a:xfrm>
        </p:grpSpPr>
        <p:sp>
          <p:nvSpPr>
            <p:cNvPr id="86" name="TextBox 85"/>
            <p:cNvSpPr txBox="1"/>
            <p:nvPr/>
          </p:nvSpPr>
          <p:spPr>
            <a:xfrm>
              <a:off x="1943493" y="4223287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Option 2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1286351" y="4492475"/>
              <a:ext cx="2274802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consectetur teda adipiscing elit. </a:t>
              </a: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Pellentesque conse.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6178939" y="4495488"/>
            <a:ext cx="2274802" cy="1026318"/>
            <a:chOff x="1286351" y="4223287"/>
            <a:chExt cx="2274802" cy="1026318"/>
          </a:xfrm>
        </p:grpSpPr>
        <p:sp>
          <p:nvSpPr>
            <p:cNvPr id="89" name="TextBox 88"/>
            <p:cNvSpPr txBox="1"/>
            <p:nvPr/>
          </p:nvSpPr>
          <p:spPr>
            <a:xfrm>
              <a:off x="1943493" y="4223287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Option 3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1286351" y="4492475"/>
              <a:ext cx="2274802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consectetur teda adipiscing elit. </a:t>
              </a: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Pellentesque conse.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8605201" y="4495488"/>
            <a:ext cx="2274802" cy="1026318"/>
            <a:chOff x="1286351" y="4223287"/>
            <a:chExt cx="2274802" cy="1026318"/>
          </a:xfrm>
        </p:grpSpPr>
        <p:sp>
          <p:nvSpPr>
            <p:cNvPr id="92" name="TextBox 91"/>
            <p:cNvSpPr txBox="1"/>
            <p:nvPr/>
          </p:nvSpPr>
          <p:spPr>
            <a:xfrm>
              <a:off x="1943493" y="4223287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Option 4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286351" y="4492475"/>
              <a:ext cx="2274802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consectetur teda adipiscing elit. </a:t>
              </a: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Pellentesque conse.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7872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 78"/>
          <p:cNvSpPr>
            <a:spLocks/>
          </p:cNvSpPr>
          <p:nvPr/>
        </p:nvSpPr>
        <p:spPr bwMode="auto">
          <a:xfrm>
            <a:off x="1741668" y="2586737"/>
            <a:ext cx="4365625" cy="2552700"/>
          </a:xfrm>
          <a:custGeom>
            <a:avLst/>
            <a:gdLst>
              <a:gd name="T0" fmla="*/ 493 w 2750"/>
              <a:gd name="T1" fmla="*/ 0 h 1608"/>
              <a:gd name="T2" fmla="*/ 0 w 2750"/>
              <a:gd name="T3" fmla="*/ 1608 h 1608"/>
              <a:gd name="T4" fmla="*/ 2750 w 2750"/>
              <a:gd name="T5" fmla="*/ 1608 h 1608"/>
              <a:gd name="T6" fmla="*/ 2582 w 2750"/>
              <a:gd name="T7" fmla="*/ 1041 h 1608"/>
              <a:gd name="T8" fmla="*/ 2433 w 2750"/>
              <a:gd name="T9" fmla="*/ 1399 h 1608"/>
              <a:gd name="T10" fmla="*/ 2080 w 2750"/>
              <a:gd name="T11" fmla="*/ 548 h 1608"/>
              <a:gd name="T12" fmla="*/ 1886 w 2750"/>
              <a:gd name="T13" fmla="*/ 1359 h 1608"/>
              <a:gd name="T14" fmla="*/ 1459 w 2750"/>
              <a:gd name="T15" fmla="*/ 778 h 1608"/>
              <a:gd name="T16" fmla="*/ 832 w 2750"/>
              <a:gd name="T17" fmla="*/ 1354 h 1608"/>
              <a:gd name="T18" fmla="*/ 493 w 2750"/>
              <a:gd name="T19" fmla="*/ 0 h 1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750" h="1608">
                <a:moveTo>
                  <a:pt x="493" y="0"/>
                </a:moveTo>
                <a:lnTo>
                  <a:pt x="0" y="1608"/>
                </a:lnTo>
                <a:lnTo>
                  <a:pt x="2750" y="1608"/>
                </a:lnTo>
                <a:lnTo>
                  <a:pt x="2582" y="1041"/>
                </a:lnTo>
                <a:lnTo>
                  <a:pt x="2433" y="1399"/>
                </a:lnTo>
                <a:lnTo>
                  <a:pt x="2080" y="548"/>
                </a:lnTo>
                <a:lnTo>
                  <a:pt x="1886" y="1359"/>
                </a:lnTo>
                <a:lnTo>
                  <a:pt x="1459" y="778"/>
                </a:lnTo>
                <a:lnTo>
                  <a:pt x="832" y="1354"/>
                </a:lnTo>
                <a:lnTo>
                  <a:pt x="493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4" name="Freeform 83"/>
          <p:cNvSpPr>
            <a:spLocks/>
          </p:cNvSpPr>
          <p:nvPr/>
        </p:nvSpPr>
        <p:spPr bwMode="auto">
          <a:xfrm>
            <a:off x="4307363" y="2275587"/>
            <a:ext cx="1568450" cy="2867025"/>
          </a:xfrm>
          <a:custGeom>
            <a:avLst/>
            <a:gdLst>
              <a:gd name="T0" fmla="*/ 745 w 988"/>
              <a:gd name="T1" fmla="*/ 0 h 1806"/>
              <a:gd name="T2" fmla="*/ 460 w 988"/>
              <a:gd name="T3" fmla="*/ 1702 h 1806"/>
              <a:gd name="T4" fmla="*/ 219 w 988"/>
              <a:gd name="T5" fmla="*/ 527 h 1806"/>
              <a:gd name="T6" fmla="*/ 0 w 988"/>
              <a:gd name="T7" fmla="*/ 1806 h 1806"/>
              <a:gd name="T8" fmla="*/ 988 w 988"/>
              <a:gd name="T9" fmla="*/ 1806 h 1806"/>
              <a:gd name="T10" fmla="*/ 745 w 988"/>
              <a:gd name="T11" fmla="*/ 0 h 1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88" h="1806">
                <a:moveTo>
                  <a:pt x="745" y="0"/>
                </a:moveTo>
                <a:lnTo>
                  <a:pt x="460" y="1702"/>
                </a:lnTo>
                <a:lnTo>
                  <a:pt x="219" y="527"/>
                </a:lnTo>
                <a:lnTo>
                  <a:pt x="0" y="1806"/>
                </a:lnTo>
                <a:lnTo>
                  <a:pt x="988" y="1806"/>
                </a:lnTo>
                <a:lnTo>
                  <a:pt x="745" y="0"/>
                </a:lnTo>
                <a:close/>
              </a:path>
            </a:pathLst>
          </a:custGeom>
          <a:solidFill>
            <a:schemeClr val="accent4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grpSp>
        <p:nvGrpSpPr>
          <p:cNvPr id="86" name="Group 87"/>
          <p:cNvGrpSpPr>
            <a:grpSpLocks noChangeAspect="1"/>
          </p:cNvGrpSpPr>
          <p:nvPr/>
        </p:nvGrpSpPr>
        <p:grpSpPr bwMode="auto">
          <a:xfrm>
            <a:off x="2646543" y="2270421"/>
            <a:ext cx="1181100" cy="2867025"/>
            <a:chOff x="4053" y="402"/>
            <a:chExt cx="744" cy="1806"/>
          </a:xfrm>
          <a:solidFill>
            <a:schemeClr val="accent2">
              <a:alpha val="70000"/>
            </a:schemeClr>
          </a:solidFill>
        </p:grpSpPr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4053" y="402"/>
              <a:ext cx="744" cy="1806"/>
            </a:xfrm>
            <a:custGeom>
              <a:avLst/>
              <a:gdLst>
                <a:gd name="T0" fmla="*/ 407 w 744"/>
                <a:gd name="T1" fmla="*/ 0 h 1806"/>
                <a:gd name="T2" fmla="*/ 0 w 744"/>
                <a:gd name="T3" fmla="*/ 1806 h 1806"/>
                <a:gd name="T4" fmla="*/ 744 w 744"/>
                <a:gd name="T5" fmla="*/ 1806 h 1806"/>
                <a:gd name="T6" fmla="*/ 407 w 744"/>
                <a:gd name="T7" fmla="*/ 0 h 18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4" h="1806">
                  <a:moveTo>
                    <a:pt x="407" y="0"/>
                  </a:moveTo>
                  <a:lnTo>
                    <a:pt x="0" y="1806"/>
                  </a:lnTo>
                  <a:lnTo>
                    <a:pt x="744" y="1806"/>
                  </a:lnTo>
                  <a:lnTo>
                    <a:pt x="40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9" name="Freeform 89"/>
            <p:cNvSpPr>
              <a:spLocks/>
            </p:cNvSpPr>
            <p:nvPr/>
          </p:nvSpPr>
          <p:spPr bwMode="auto">
            <a:xfrm>
              <a:off x="4053" y="402"/>
              <a:ext cx="744" cy="1806"/>
            </a:xfrm>
            <a:custGeom>
              <a:avLst/>
              <a:gdLst>
                <a:gd name="T0" fmla="*/ 407 w 744"/>
                <a:gd name="T1" fmla="*/ 0 h 1806"/>
                <a:gd name="T2" fmla="*/ 0 w 744"/>
                <a:gd name="T3" fmla="*/ 1806 h 1806"/>
                <a:gd name="T4" fmla="*/ 744 w 744"/>
                <a:gd name="T5" fmla="*/ 1806 h 1806"/>
                <a:gd name="T6" fmla="*/ 407 w 744"/>
                <a:gd name="T7" fmla="*/ 0 h 18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4" h="1806">
                  <a:moveTo>
                    <a:pt x="407" y="0"/>
                  </a:moveTo>
                  <a:lnTo>
                    <a:pt x="0" y="1806"/>
                  </a:lnTo>
                  <a:lnTo>
                    <a:pt x="744" y="1806"/>
                  </a:lnTo>
                  <a:lnTo>
                    <a:pt x="407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706004" y="1706858"/>
            <a:ext cx="5648940" cy="3962627"/>
            <a:chOff x="706004" y="1706858"/>
            <a:chExt cx="5648940" cy="3962627"/>
          </a:xfrm>
        </p:grpSpPr>
        <p:grpSp>
          <p:nvGrpSpPr>
            <p:cNvPr id="140" name="Group 139"/>
            <p:cNvGrpSpPr/>
            <p:nvPr/>
          </p:nvGrpSpPr>
          <p:grpSpPr>
            <a:xfrm>
              <a:off x="1073331" y="1706858"/>
              <a:ext cx="5281613" cy="3611563"/>
              <a:chOff x="1073331" y="1521098"/>
              <a:chExt cx="5281613" cy="3611563"/>
            </a:xfrm>
            <a:solidFill>
              <a:schemeClr val="bg1">
                <a:lumMod val="85000"/>
              </a:schemeClr>
            </a:solidFill>
          </p:grpSpPr>
          <p:sp>
            <p:nvSpPr>
              <p:cNvPr id="34" name="Rectangle 31"/>
              <p:cNvSpPr>
                <a:spLocks noChangeArrowheads="1"/>
              </p:cNvSpPr>
              <p:nvPr/>
            </p:nvSpPr>
            <p:spPr bwMode="auto">
              <a:xfrm>
                <a:off x="1352731" y="1521098"/>
                <a:ext cx="15875" cy="36115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grpSp>
            <p:nvGrpSpPr>
              <p:cNvPr id="139" name="Group 138"/>
              <p:cNvGrpSpPr/>
              <p:nvPr/>
            </p:nvGrpSpPr>
            <p:grpSpPr>
              <a:xfrm>
                <a:off x="1073331" y="1922736"/>
                <a:ext cx="5281613" cy="3209925"/>
                <a:chOff x="814387" y="1790973"/>
                <a:chExt cx="5281613" cy="3209925"/>
              </a:xfrm>
              <a:grpFill/>
            </p:grpSpPr>
            <p:sp>
              <p:nvSpPr>
                <p:cNvPr id="36" name="Freeform 33"/>
                <p:cNvSpPr>
                  <a:spLocks noEditPoints="1"/>
                </p:cNvSpPr>
                <p:nvPr/>
              </p:nvSpPr>
              <p:spPr bwMode="auto">
                <a:xfrm>
                  <a:off x="888999" y="4226198"/>
                  <a:ext cx="5132388" cy="14288"/>
                </a:xfrm>
                <a:custGeom>
                  <a:avLst/>
                  <a:gdLst>
                    <a:gd name="T0" fmla="*/ 3233 w 3233"/>
                    <a:gd name="T1" fmla="*/ 9 h 9"/>
                    <a:gd name="T2" fmla="*/ 3171 w 3233"/>
                    <a:gd name="T3" fmla="*/ 9 h 9"/>
                    <a:gd name="T4" fmla="*/ 3107 w 3233"/>
                    <a:gd name="T5" fmla="*/ 9 h 9"/>
                    <a:gd name="T6" fmla="*/ 3046 w 3233"/>
                    <a:gd name="T7" fmla="*/ 9 h 9"/>
                    <a:gd name="T8" fmla="*/ 2982 w 3233"/>
                    <a:gd name="T9" fmla="*/ 9 h 9"/>
                    <a:gd name="T10" fmla="*/ 2920 w 3233"/>
                    <a:gd name="T11" fmla="*/ 9 h 9"/>
                    <a:gd name="T12" fmla="*/ 2856 w 3233"/>
                    <a:gd name="T13" fmla="*/ 9 h 9"/>
                    <a:gd name="T14" fmla="*/ 2795 w 3233"/>
                    <a:gd name="T15" fmla="*/ 9 h 9"/>
                    <a:gd name="T16" fmla="*/ 2731 w 3233"/>
                    <a:gd name="T17" fmla="*/ 9 h 9"/>
                    <a:gd name="T18" fmla="*/ 2669 w 3233"/>
                    <a:gd name="T19" fmla="*/ 9 h 9"/>
                    <a:gd name="T20" fmla="*/ 2605 w 3233"/>
                    <a:gd name="T21" fmla="*/ 9 h 9"/>
                    <a:gd name="T22" fmla="*/ 2544 w 3233"/>
                    <a:gd name="T23" fmla="*/ 9 h 9"/>
                    <a:gd name="T24" fmla="*/ 2480 w 3233"/>
                    <a:gd name="T25" fmla="*/ 9 h 9"/>
                    <a:gd name="T26" fmla="*/ 2418 w 3233"/>
                    <a:gd name="T27" fmla="*/ 9 h 9"/>
                    <a:gd name="T28" fmla="*/ 2355 w 3233"/>
                    <a:gd name="T29" fmla="*/ 9 h 9"/>
                    <a:gd name="T30" fmla="*/ 2293 w 3233"/>
                    <a:gd name="T31" fmla="*/ 9 h 9"/>
                    <a:gd name="T32" fmla="*/ 2229 w 3233"/>
                    <a:gd name="T33" fmla="*/ 9 h 9"/>
                    <a:gd name="T34" fmla="*/ 2165 w 3233"/>
                    <a:gd name="T35" fmla="*/ 9 h 9"/>
                    <a:gd name="T36" fmla="*/ 2104 w 3233"/>
                    <a:gd name="T37" fmla="*/ 9 h 9"/>
                    <a:gd name="T38" fmla="*/ 2040 w 3233"/>
                    <a:gd name="T39" fmla="*/ 9 h 9"/>
                    <a:gd name="T40" fmla="*/ 1978 w 3233"/>
                    <a:gd name="T41" fmla="*/ 9 h 9"/>
                    <a:gd name="T42" fmla="*/ 1914 w 3233"/>
                    <a:gd name="T43" fmla="*/ 9 h 9"/>
                    <a:gd name="T44" fmla="*/ 1853 w 3233"/>
                    <a:gd name="T45" fmla="*/ 9 h 9"/>
                    <a:gd name="T46" fmla="*/ 1789 w 3233"/>
                    <a:gd name="T47" fmla="*/ 9 h 9"/>
                    <a:gd name="T48" fmla="*/ 1727 w 3233"/>
                    <a:gd name="T49" fmla="*/ 9 h 9"/>
                    <a:gd name="T50" fmla="*/ 1664 w 3233"/>
                    <a:gd name="T51" fmla="*/ 9 h 9"/>
                    <a:gd name="T52" fmla="*/ 1602 w 3233"/>
                    <a:gd name="T53" fmla="*/ 9 h 9"/>
                    <a:gd name="T54" fmla="*/ 1538 w 3233"/>
                    <a:gd name="T55" fmla="*/ 9 h 9"/>
                    <a:gd name="T56" fmla="*/ 1477 w 3233"/>
                    <a:gd name="T57" fmla="*/ 9 h 9"/>
                    <a:gd name="T58" fmla="*/ 1413 w 3233"/>
                    <a:gd name="T59" fmla="*/ 9 h 9"/>
                    <a:gd name="T60" fmla="*/ 1351 w 3233"/>
                    <a:gd name="T61" fmla="*/ 9 h 9"/>
                    <a:gd name="T62" fmla="*/ 1287 w 3233"/>
                    <a:gd name="T63" fmla="*/ 9 h 9"/>
                    <a:gd name="T64" fmla="*/ 1226 w 3233"/>
                    <a:gd name="T65" fmla="*/ 9 h 9"/>
                    <a:gd name="T66" fmla="*/ 1162 w 3233"/>
                    <a:gd name="T67" fmla="*/ 9 h 9"/>
                    <a:gd name="T68" fmla="*/ 1098 w 3233"/>
                    <a:gd name="T69" fmla="*/ 9 h 9"/>
                    <a:gd name="T70" fmla="*/ 1036 w 3233"/>
                    <a:gd name="T71" fmla="*/ 9 h 9"/>
                    <a:gd name="T72" fmla="*/ 973 w 3233"/>
                    <a:gd name="T73" fmla="*/ 9 h 9"/>
                    <a:gd name="T74" fmla="*/ 911 w 3233"/>
                    <a:gd name="T75" fmla="*/ 9 h 9"/>
                    <a:gd name="T76" fmla="*/ 847 w 3233"/>
                    <a:gd name="T77" fmla="*/ 9 h 9"/>
                    <a:gd name="T78" fmla="*/ 786 w 3233"/>
                    <a:gd name="T79" fmla="*/ 9 h 9"/>
                    <a:gd name="T80" fmla="*/ 722 w 3233"/>
                    <a:gd name="T81" fmla="*/ 9 h 9"/>
                    <a:gd name="T82" fmla="*/ 660 w 3233"/>
                    <a:gd name="T83" fmla="*/ 9 h 9"/>
                    <a:gd name="T84" fmla="*/ 596 w 3233"/>
                    <a:gd name="T85" fmla="*/ 9 h 9"/>
                    <a:gd name="T86" fmla="*/ 535 w 3233"/>
                    <a:gd name="T87" fmla="*/ 9 h 9"/>
                    <a:gd name="T88" fmla="*/ 471 w 3233"/>
                    <a:gd name="T89" fmla="*/ 9 h 9"/>
                    <a:gd name="T90" fmla="*/ 409 w 3233"/>
                    <a:gd name="T91" fmla="*/ 9 h 9"/>
                    <a:gd name="T92" fmla="*/ 345 w 3233"/>
                    <a:gd name="T93" fmla="*/ 9 h 9"/>
                    <a:gd name="T94" fmla="*/ 284 w 3233"/>
                    <a:gd name="T95" fmla="*/ 9 h 9"/>
                    <a:gd name="T96" fmla="*/ 220 w 3233"/>
                    <a:gd name="T97" fmla="*/ 9 h 9"/>
                    <a:gd name="T98" fmla="*/ 156 w 3233"/>
                    <a:gd name="T99" fmla="*/ 9 h 9"/>
                    <a:gd name="T100" fmla="*/ 95 w 3233"/>
                    <a:gd name="T101" fmla="*/ 9 h 9"/>
                    <a:gd name="T102" fmla="*/ 31 w 3233"/>
                    <a:gd name="T103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233" h="9">
                      <a:moveTo>
                        <a:pt x="3233" y="9"/>
                      </a:moveTo>
                      <a:lnTo>
                        <a:pt x="3202" y="9"/>
                      </a:lnTo>
                      <a:lnTo>
                        <a:pt x="3202" y="0"/>
                      </a:lnTo>
                      <a:lnTo>
                        <a:pt x="3233" y="0"/>
                      </a:lnTo>
                      <a:lnTo>
                        <a:pt x="3233" y="9"/>
                      </a:lnTo>
                      <a:close/>
                      <a:moveTo>
                        <a:pt x="3171" y="9"/>
                      </a:moveTo>
                      <a:lnTo>
                        <a:pt x="3140" y="9"/>
                      </a:lnTo>
                      <a:lnTo>
                        <a:pt x="3140" y="0"/>
                      </a:lnTo>
                      <a:lnTo>
                        <a:pt x="3171" y="0"/>
                      </a:lnTo>
                      <a:lnTo>
                        <a:pt x="3171" y="9"/>
                      </a:lnTo>
                      <a:close/>
                      <a:moveTo>
                        <a:pt x="3107" y="9"/>
                      </a:moveTo>
                      <a:lnTo>
                        <a:pt x="3076" y="9"/>
                      </a:lnTo>
                      <a:lnTo>
                        <a:pt x="3076" y="0"/>
                      </a:lnTo>
                      <a:lnTo>
                        <a:pt x="3107" y="0"/>
                      </a:lnTo>
                      <a:lnTo>
                        <a:pt x="3107" y="9"/>
                      </a:lnTo>
                      <a:close/>
                      <a:moveTo>
                        <a:pt x="3046" y="9"/>
                      </a:moveTo>
                      <a:lnTo>
                        <a:pt x="3015" y="9"/>
                      </a:lnTo>
                      <a:lnTo>
                        <a:pt x="3015" y="0"/>
                      </a:lnTo>
                      <a:lnTo>
                        <a:pt x="3046" y="0"/>
                      </a:lnTo>
                      <a:lnTo>
                        <a:pt x="3046" y="9"/>
                      </a:lnTo>
                      <a:close/>
                      <a:moveTo>
                        <a:pt x="2982" y="9"/>
                      </a:moveTo>
                      <a:lnTo>
                        <a:pt x="2951" y="9"/>
                      </a:lnTo>
                      <a:lnTo>
                        <a:pt x="2951" y="0"/>
                      </a:lnTo>
                      <a:lnTo>
                        <a:pt x="2982" y="0"/>
                      </a:lnTo>
                      <a:lnTo>
                        <a:pt x="2982" y="9"/>
                      </a:lnTo>
                      <a:close/>
                      <a:moveTo>
                        <a:pt x="2920" y="9"/>
                      </a:moveTo>
                      <a:lnTo>
                        <a:pt x="2889" y="9"/>
                      </a:lnTo>
                      <a:lnTo>
                        <a:pt x="2889" y="0"/>
                      </a:lnTo>
                      <a:lnTo>
                        <a:pt x="2920" y="0"/>
                      </a:lnTo>
                      <a:lnTo>
                        <a:pt x="2920" y="9"/>
                      </a:lnTo>
                      <a:close/>
                      <a:moveTo>
                        <a:pt x="2856" y="9"/>
                      </a:moveTo>
                      <a:lnTo>
                        <a:pt x="2826" y="9"/>
                      </a:lnTo>
                      <a:lnTo>
                        <a:pt x="2826" y="0"/>
                      </a:lnTo>
                      <a:lnTo>
                        <a:pt x="2856" y="0"/>
                      </a:lnTo>
                      <a:lnTo>
                        <a:pt x="2856" y="9"/>
                      </a:lnTo>
                      <a:close/>
                      <a:moveTo>
                        <a:pt x="2795" y="9"/>
                      </a:moveTo>
                      <a:lnTo>
                        <a:pt x="2764" y="9"/>
                      </a:lnTo>
                      <a:lnTo>
                        <a:pt x="2764" y="0"/>
                      </a:lnTo>
                      <a:lnTo>
                        <a:pt x="2795" y="0"/>
                      </a:lnTo>
                      <a:lnTo>
                        <a:pt x="2795" y="9"/>
                      </a:lnTo>
                      <a:close/>
                      <a:moveTo>
                        <a:pt x="2731" y="9"/>
                      </a:moveTo>
                      <a:lnTo>
                        <a:pt x="2700" y="9"/>
                      </a:lnTo>
                      <a:lnTo>
                        <a:pt x="2700" y="0"/>
                      </a:lnTo>
                      <a:lnTo>
                        <a:pt x="2731" y="0"/>
                      </a:lnTo>
                      <a:lnTo>
                        <a:pt x="2731" y="9"/>
                      </a:lnTo>
                      <a:close/>
                      <a:moveTo>
                        <a:pt x="2669" y="9"/>
                      </a:moveTo>
                      <a:lnTo>
                        <a:pt x="2636" y="9"/>
                      </a:lnTo>
                      <a:lnTo>
                        <a:pt x="2636" y="0"/>
                      </a:lnTo>
                      <a:lnTo>
                        <a:pt x="2669" y="0"/>
                      </a:lnTo>
                      <a:lnTo>
                        <a:pt x="2669" y="9"/>
                      </a:lnTo>
                      <a:close/>
                      <a:moveTo>
                        <a:pt x="2605" y="9"/>
                      </a:moveTo>
                      <a:lnTo>
                        <a:pt x="2575" y="9"/>
                      </a:lnTo>
                      <a:lnTo>
                        <a:pt x="2575" y="0"/>
                      </a:lnTo>
                      <a:lnTo>
                        <a:pt x="2605" y="0"/>
                      </a:lnTo>
                      <a:lnTo>
                        <a:pt x="2605" y="9"/>
                      </a:lnTo>
                      <a:close/>
                      <a:moveTo>
                        <a:pt x="2544" y="9"/>
                      </a:moveTo>
                      <a:lnTo>
                        <a:pt x="2511" y="9"/>
                      </a:lnTo>
                      <a:lnTo>
                        <a:pt x="2511" y="0"/>
                      </a:lnTo>
                      <a:lnTo>
                        <a:pt x="2544" y="0"/>
                      </a:lnTo>
                      <a:lnTo>
                        <a:pt x="2544" y="9"/>
                      </a:lnTo>
                      <a:close/>
                      <a:moveTo>
                        <a:pt x="2480" y="9"/>
                      </a:moveTo>
                      <a:lnTo>
                        <a:pt x="2449" y="9"/>
                      </a:lnTo>
                      <a:lnTo>
                        <a:pt x="2449" y="0"/>
                      </a:lnTo>
                      <a:lnTo>
                        <a:pt x="2480" y="0"/>
                      </a:lnTo>
                      <a:lnTo>
                        <a:pt x="2480" y="9"/>
                      </a:lnTo>
                      <a:close/>
                      <a:moveTo>
                        <a:pt x="2418" y="9"/>
                      </a:moveTo>
                      <a:lnTo>
                        <a:pt x="2385" y="9"/>
                      </a:lnTo>
                      <a:lnTo>
                        <a:pt x="2385" y="0"/>
                      </a:lnTo>
                      <a:lnTo>
                        <a:pt x="2418" y="0"/>
                      </a:lnTo>
                      <a:lnTo>
                        <a:pt x="2418" y="9"/>
                      </a:lnTo>
                      <a:close/>
                      <a:moveTo>
                        <a:pt x="2355" y="9"/>
                      </a:moveTo>
                      <a:lnTo>
                        <a:pt x="2324" y="9"/>
                      </a:lnTo>
                      <a:lnTo>
                        <a:pt x="2324" y="0"/>
                      </a:lnTo>
                      <a:lnTo>
                        <a:pt x="2355" y="0"/>
                      </a:lnTo>
                      <a:lnTo>
                        <a:pt x="2355" y="9"/>
                      </a:lnTo>
                      <a:close/>
                      <a:moveTo>
                        <a:pt x="2293" y="9"/>
                      </a:moveTo>
                      <a:lnTo>
                        <a:pt x="2260" y="9"/>
                      </a:lnTo>
                      <a:lnTo>
                        <a:pt x="2260" y="0"/>
                      </a:lnTo>
                      <a:lnTo>
                        <a:pt x="2293" y="0"/>
                      </a:lnTo>
                      <a:lnTo>
                        <a:pt x="2293" y="9"/>
                      </a:lnTo>
                      <a:close/>
                      <a:moveTo>
                        <a:pt x="2229" y="9"/>
                      </a:moveTo>
                      <a:lnTo>
                        <a:pt x="2198" y="9"/>
                      </a:lnTo>
                      <a:lnTo>
                        <a:pt x="2198" y="0"/>
                      </a:lnTo>
                      <a:lnTo>
                        <a:pt x="2229" y="0"/>
                      </a:lnTo>
                      <a:lnTo>
                        <a:pt x="2229" y="9"/>
                      </a:lnTo>
                      <a:close/>
                      <a:moveTo>
                        <a:pt x="2165" y="9"/>
                      </a:moveTo>
                      <a:lnTo>
                        <a:pt x="2134" y="9"/>
                      </a:lnTo>
                      <a:lnTo>
                        <a:pt x="2134" y="0"/>
                      </a:lnTo>
                      <a:lnTo>
                        <a:pt x="2165" y="0"/>
                      </a:lnTo>
                      <a:lnTo>
                        <a:pt x="2165" y="9"/>
                      </a:lnTo>
                      <a:close/>
                      <a:moveTo>
                        <a:pt x="2104" y="9"/>
                      </a:moveTo>
                      <a:lnTo>
                        <a:pt x="2073" y="9"/>
                      </a:lnTo>
                      <a:lnTo>
                        <a:pt x="2073" y="0"/>
                      </a:lnTo>
                      <a:lnTo>
                        <a:pt x="2104" y="0"/>
                      </a:lnTo>
                      <a:lnTo>
                        <a:pt x="2104" y="9"/>
                      </a:lnTo>
                      <a:close/>
                      <a:moveTo>
                        <a:pt x="2040" y="9"/>
                      </a:moveTo>
                      <a:lnTo>
                        <a:pt x="2009" y="9"/>
                      </a:lnTo>
                      <a:lnTo>
                        <a:pt x="2009" y="0"/>
                      </a:lnTo>
                      <a:lnTo>
                        <a:pt x="2040" y="0"/>
                      </a:lnTo>
                      <a:lnTo>
                        <a:pt x="2040" y="9"/>
                      </a:lnTo>
                      <a:close/>
                      <a:moveTo>
                        <a:pt x="1978" y="9"/>
                      </a:moveTo>
                      <a:lnTo>
                        <a:pt x="1948" y="9"/>
                      </a:lnTo>
                      <a:lnTo>
                        <a:pt x="1948" y="0"/>
                      </a:lnTo>
                      <a:lnTo>
                        <a:pt x="1978" y="0"/>
                      </a:lnTo>
                      <a:lnTo>
                        <a:pt x="1978" y="9"/>
                      </a:lnTo>
                      <a:close/>
                      <a:moveTo>
                        <a:pt x="1914" y="9"/>
                      </a:moveTo>
                      <a:lnTo>
                        <a:pt x="1884" y="9"/>
                      </a:lnTo>
                      <a:lnTo>
                        <a:pt x="1884" y="0"/>
                      </a:lnTo>
                      <a:lnTo>
                        <a:pt x="1914" y="0"/>
                      </a:lnTo>
                      <a:lnTo>
                        <a:pt x="1914" y="9"/>
                      </a:lnTo>
                      <a:close/>
                      <a:moveTo>
                        <a:pt x="1853" y="9"/>
                      </a:moveTo>
                      <a:lnTo>
                        <a:pt x="1822" y="9"/>
                      </a:lnTo>
                      <a:lnTo>
                        <a:pt x="1822" y="0"/>
                      </a:lnTo>
                      <a:lnTo>
                        <a:pt x="1853" y="0"/>
                      </a:lnTo>
                      <a:lnTo>
                        <a:pt x="1853" y="9"/>
                      </a:lnTo>
                      <a:close/>
                      <a:moveTo>
                        <a:pt x="1789" y="9"/>
                      </a:moveTo>
                      <a:lnTo>
                        <a:pt x="1758" y="9"/>
                      </a:lnTo>
                      <a:lnTo>
                        <a:pt x="1758" y="0"/>
                      </a:lnTo>
                      <a:lnTo>
                        <a:pt x="1789" y="0"/>
                      </a:lnTo>
                      <a:lnTo>
                        <a:pt x="1789" y="9"/>
                      </a:lnTo>
                      <a:close/>
                      <a:moveTo>
                        <a:pt x="1727" y="9"/>
                      </a:moveTo>
                      <a:lnTo>
                        <a:pt x="1694" y="9"/>
                      </a:lnTo>
                      <a:lnTo>
                        <a:pt x="1694" y="0"/>
                      </a:lnTo>
                      <a:lnTo>
                        <a:pt x="1727" y="0"/>
                      </a:lnTo>
                      <a:lnTo>
                        <a:pt x="1727" y="9"/>
                      </a:lnTo>
                      <a:close/>
                      <a:moveTo>
                        <a:pt x="1664" y="9"/>
                      </a:moveTo>
                      <a:lnTo>
                        <a:pt x="1633" y="9"/>
                      </a:lnTo>
                      <a:lnTo>
                        <a:pt x="1633" y="0"/>
                      </a:lnTo>
                      <a:lnTo>
                        <a:pt x="1664" y="0"/>
                      </a:lnTo>
                      <a:lnTo>
                        <a:pt x="1664" y="9"/>
                      </a:lnTo>
                      <a:close/>
                      <a:moveTo>
                        <a:pt x="1602" y="9"/>
                      </a:moveTo>
                      <a:lnTo>
                        <a:pt x="1569" y="9"/>
                      </a:lnTo>
                      <a:lnTo>
                        <a:pt x="1569" y="0"/>
                      </a:lnTo>
                      <a:lnTo>
                        <a:pt x="1602" y="0"/>
                      </a:lnTo>
                      <a:lnTo>
                        <a:pt x="1602" y="9"/>
                      </a:lnTo>
                      <a:close/>
                      <a:moveTo>
                        <a:pt x="1538" y="9"/>
                      </a:moveTo>
                      <a:lnTo>
                        <a:pt x="1507" y="9"/>
                      </a:lnTo>
                      <a:lnTo>
                        <a:pt x="1507" y="0"/>
                      </a:lnTo>
                      <a:lnTo>
                        <a:pt x="1538" y="0"/>
                      </a:lnTo>
                      <a:lnTo>
                        <a:pt x="1538" y="9"/>
                      </a:lnTo>
                      <a:close/>
                      <a:moveTo>
                        <a:pt x="1477" y="9"/>
                      </a:moveTo>
                      <a:lnTo>
                        <a:pt x="1443" y="9"/>
                      </a:lnTo>
                      <a:lnTo>
                        <a:pt x="1443" y="0"/>
                      </a:lnTo>
                      <a:lnTo>
                        <a:pt x="1477" y="0"/>
                      </a:lnTo>
                      <a:lnTo>
                        <a:pt x="1477" y="9"/>
                      </a:lnTo>
                      <a:close/>
                      <a:moveTo>
                        <a:pt x="1413" y="9"/>
                      </a:moveTo>
                      <a:lnTo>
                        <a:pt x="1382" y="9"/>
                      </a:lnTo>
                      <a:lnTo>
                        <a:pt x="1382" y="0"/>
                      </a:lnTo>
                      <a:lnTo>
                        <a:pt x="1413" y="0"/>
                      </a:lnTo>
                      <a:lnTo>
                        <a:pt x="1413" y="9"/>
                      </a:lnTo>
                      <a:close/>
                      <a:moveTo>
                        <a:pt x="1351" y="9"/>
                      </a:moveTo>
                      <a:lnTo>
                        <a:pt x="1318" y="9"/>
                      </a:lnTo>
                      <a:lnTo>
                        <a:pt x="1318" y="0"/>
                      </a:lnTo>
                      <a:lnTo>
                        <a:pt x="1351" y="0"/>
                      </a:lnTo>
                      <a:lnTo>
                        <a:pt x="1351" y="9"/>
                      </a:lnTo>
                      <a:close/>
                      <a:moveTo>
                        <a:pt x="1287" y="9"/>
                      </a:moveTo>
                      <a:lnTo>
                        <a:pt x="1256" y="9"/>
                      </a:lnTo>
                      <a:lnTo>
                        <a:pt x="1256" y="0"/>
                      </a:lnTo>
                      <a:lnTo>
                        <a:pt x="1287" y="0"/>
                      </a:lnTo>
                      <a:lnTo>
                        <a:pt x="1287" y="9"/>
                      </a:lnTo>
                      <a:close/>
                      <a:moveTo>
                        <a:pt x="1226" y="9"/>
                      </a:moveTo>
                      <a:lnTo>
                        <a:pt x="1193" y="9"/>
                      </a:lnTo>
                      <a:lnTo>
                        <a:pt x="1193" y="0"/>
                      </a:lnTo>
                      <a:lnTo>
                        <a:pt x="1226" y="0"/>
                      </a:lnTo>
                      <a:lnTo>
                        <a:pt x="1226" y="9"/>
                      </a:lnTo>
                      <a:close/>
                      <a:moveTo>
                        <a:pt x="1162" y="9"/>
                      </a:moveTo>
                      <a:lnTo>
                        <a:pt x="1131" y="9"/>
                      </a:lnTo>
                      <a:lnTo>
                        <a:pt x="1131" y="0"/>
                      </a:lnTo>
                      <a:lnTo>
                        <a:pt x="1162" y="0"/>
                      </a:lnTo>
                      <a:lnTo>
                        <a:pt x="1162" y="9"/>
                      </a:lnTo>
                      <a:close/>
                      <a:moveTo>
                        <a:pt x="1098" y="9"/>
                      </a:moveTo>
                      <a:lnTo>
                        <a:pt x="1067" y="9"/>
                      </a:lnTo>
                      <a:lnTo>
                        <a:pt x="1067" y="0"/>
                      </a:lnTo>
                      <a:lnTo>
                        <a:pt x="1098" y="0"/>
                      </a:lnTo>
                      <a:lnTo>
                        <a:pt x="1098" y="9"/>
                      </a:lnTo>
                      <a:close/>
                      <a:moveTo>
                        <a:pt x="1036" y="9"/>
                      </a:moveTo>
                      <a:lnTo>
                        <a:pt x="1006" y="9"/>
                      </a:lnTo>
                      <a:lnTo>
                        <a:pt x="1006" y="0"/>
                      </a:lnTo>
                      <a:lnTo>
                        <a:pt x="1036" y="0"/>
                      </a:lnTo>
                      <a:lnTo>
                        <a:pt x="1036" y="9"/>
                      </a:lnTo>
                      <a:close/>
                      <a:moveTo>
                        <a:pt x="973" y="9"/>
                      </a:moveTo>
                      <a:lnTo>
                        <a:pt x="942" y="9"/>
                      </a:lnTo>
                      <a:lnTo>
                        <a:pt x="942" y="0"/>
                      </a:lnTo>
                      <a:lnTo>
                        <a:pt x="973" y="0"/>
                      </a:lnTo>
                      <a:lnTo>
                        <a:pt x="973" y="9"/>
                      </a:lnTo>
                      <a:close/>
                      <a:moveTo>
                        <a:pt x="911" y="9"/>
                      </a:moveTo>
                      <a:lnTo>
                        <a:pt x="880" y="9"/>
                      </a:lnTo>
                      <a:lnTo>
                        <a:pt x="880" y="0"/>
                      </a:lnTo>
                      <a:lnTo>
                        <a:pt x="911" y="0"/>
                      </a:lnTo>
                      <a:lnTo>
                        <a:pt x="911" y="9"/>
                      </a:lnTo>
                      <a:close/>
                      <a:moveTo>
                        <a:pt x="847" y="9"/>
                      </a:moveTo>
                      <a:lnTo>
                        <a:pt x="816" y="9"/>
                      </a:lnTo>
                      <a:lnTo>
                        <a:pt x="816" y="0"/>
                      </a:lnTo>
                      <a:lnTo>
                        <a:pt x="847" y="0"/>
                      </a:lnTo>
                      <a:lnTo>
                        <a:pt x="847" y="9"/>
                      </a:lnTo>
                      <a:close/>
                      <a:moveTo>
                        <a:pt x="786" y="9"/>
                      </a:moveTo>
                      <a:lnTo>
                        <a:pt x="755" y="9"/>
                      </a:lnTo>
                      <a:lnTo>
                        <a:pt x="755" y="0"/>
                      </a:lnTo>
                      <a:lnTo>
                        <a:pt x="786" y="0"/>
                      </a:lnTo>
                      <a:lnTo>
                        <a:pt x="786" y="9"/>
                      </a:lnTo>
                      <a:close/>
                      <a:moveTo>
                        <a:pt x="722" y="9"/>
                      </a:moveTo>
                      <a:lnTo>
                        <a:pt x="691" y="9"/>
                      </a:lnTo>
                      <a:lnTo>
                        <a:pt x="691" y="0"/>
                      </a:lnTo>
                      <a:lnTo>
                        <a:pt x="722" y="0"/>
                      </a:lnTo>
                      <a:lnTo>
                        <a:pt x="722" y="9"/>
                      </a:lnTo>
                      <a:close/>
                      <a:moveTo>
                        <a:pt x="660" y="9"/>
                      </a:moveTo>
                      <a:lnTo>
                        <a:pt x="627" y="9"/>
                      </a:lnTo>
                      <a:lnTo>
                        <a:pt x="627" y="0"/>
                      </a:lnTo>
                      <a:lnTo>
                        <a:pt x="660" y="0"/>
                      </a:lnTo>
                      <a:lnTo>
                        <a:pt x="660" y="9"/>
                      </a:lnTo>
                      <a:close/>
                      <a:moveTo>
                        <a:pt x="596" y="9"/>
                      </a:moveTo>
                      <a:lnTo>
                        <a:pt x="565" y="9"/>
                      </a:lnTo>
                      <a:lnTo>
                        <a:pt x="565" y="0"/>
                      </a:lnTo>
                      <a:lnTo>
                        <a:pt x="596" y="0"/>
                      </a:lnTo>
                      <a:lnTo>
                        <a:pt x="596" y="9"/>
                      </a:lnTo>
                      <a:close/>
                      <a:moveTo>
                        <a:pt x="535" y="9"/>
                      </a:moveTo>
                      <a:lnTo>
                        <a:pt x="502" y="9"/>
                      </a:lnTo>
                      <a:lnTo>
                        <a:pt x="502" y="0"/>
                      </a:lnTo>
                      <a:lnTo>
                        <a:pt x="535" y="0"/>
                      </a:lnTo>
                      <a:lnTo>
                        <a:pt x="535" y="9"/>
                      </a:lnTo>
                      <a:close/>
                      <a:moveTo>
                        <a:pt x="471" y="9"/>
                      </a:moveTo>
                      <a:lnTo>
                        <a:pt x="440" y="9"/>
                      </a:lnTo>
                      <a:lnTo>
                        <a:pt x="440" y="0"/>
                      </a:lnTo>
                      <a:lnTo>
                        <a:pt x="471" y="0"/>
                      </a:lnTo>
                      <a:lnTo>
                        <a:pt x="471" y="9"/>
                      </a:lnTo>
                      <a:close/>
                      <a:moveTo>
                        <a:pt x="409" y="9"/>
                      </a:moveTo>
                      <a:lnTo>
                        <a:pt x="376" y="9"/>
                      </a:lnTo>
                      <a:lnTo>
                        <a:pt x="376" y="0"/>
                      </a:lnTo>
                      <a:lnTo>
                        <a:pt x="409" y="0"/>
                      </a:lnTo>
                      <a:lnTo>
                        <a:pt x="409" y="9"/>
                      </a:lnTo>
                      <a:close/>
                      <a:moveTo>
                        <a:pt x="345" y="9"/>
                      </a:moveTo>
                      <a:lnTo>
                        <a:pt x="315" y="9"/>
                      </a:lnTo>
                      <a:lnTo>
                        <a:pt x="315" y="0"/>
                      </a:lnTo>
                      <a:lnTo>
                        <a:pt x="345" y="0"/>
                      </a:lnTo>
                      <a:lnTo>
                        <a:pt x="345" y="9"/>
                      </a:lnTo>
                      <a:close/>
                      <a:moveTo>
                        <a:pt x="284" y="9"/>
                      </a:moveTo>
                      <a:lnTo>
                        <a:pt x="251" y="9"/>
                      </a:lnTo>
                      <a:lnTo>
                        <a:pt x="251" y="0"/>
                      </a:lnTo>
                      <a:lnTo>
                        <a:pt x="284" y="0"/>
                      </a:lnTo>
                      <a:lnTo>
                        <a:pt x="284" y="9"/>
                      </a:lnTo>
                      <a:close/>
                      <a:moveTo>
                        <a:pt x="220" y="9"/>
                      </a:moveTo>
                      <a:lnTo>
                        <a:pt x="189" y="9"/>
                      </a:lnTo>
                      <a:lnTo>
                        <a:pt x="189" y="0"/>
                      </a:lnTo>
                      <a:lnTo>
                        <a:pt x="220" y="0"/>
                      </a:lnTo>
                      <a:lnTo>
                        <a:pt x="220" y="9"/>
                      </a:lnTo>
                      <a:close/>
                      <a:moveTo>
                        <a:pt x="156" y="9"/>
                      </a:moveTo>
                      <a:lnTo>
                        <a:pt x="125" y="9"/>
                      </a:lnTo>
                      <a:lnTo>
                        <a:pt x="125" y="0"/>
                      </a:lnTo>
                      <a:lnTo>
                        <a:pt x="156" y="0"/>
                      </a:lnTo>
                      <a:lnTo>
                        <a:pt x="156" y="9"/>
                      </a:lnTo>
                      <a:close/>
                      <a:moveTo>
                        <a:pt x="95" y="9"/>
                      </a:moveTo>
                      <a:lnTo>
                        <a:pt x="64" y="9"/>
                      </a:lnTo>
                      <a:lnTo>
                        <a:pt x="64" y="0"/>
                      </a:lnTo>
                      <a:lnTo>
                        <a:pt x="95" y="0"/>
                      </a:lnTo>
                      <a:lnTo>
                        <a:pt x="95" y="9"/>
                      </a:lnTo>
                      <a:close/>
                      <a:moveTo>
                        <a:pt x="31" y="9"/>
                      </a:moveTo>
                      <a:lnTo>
                        <a:pt x="0" y="9"/>
                      </a:lnTo>
                      <a:lnTo>
                        <a:pt x="0" y="0"/>
                      </a:lnTo>
                      <a:lnTo>
                        <a:pt x="31" y="0"/>
                      </a:lnTo>
                      <a:lnTo>
                        <a:pt x="31" y="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Rectangle 34"/>
                <p:cNvSpPr>
                  <a:spLocks noChangeArrowheads="1"/>
                </p:cNvSpPr>
                <p:nvPr/>
              </p:nvSpPr>
              <p:spPr bwMode="auto">
                <a:xfrm>
                  <a:off x="6073774" y="4226198"/>
                  <a:ext cx="22225" cy="142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8" name="Oval 35"/>
                <p:cNvSpPr>
                  <a:spLocks noChangeArrowheads="1"/>
                </p:cNvSpPr>
                <p:nvPr/>
              </p:nvSpPr>
              <p:spPr bwMode="auto">
                <a:xfrm>
                  <a:off x="1050924" y="4188098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37"/>
                <p:cNvSpPr>
                  <a:spLocks noEditPoints="1"/>
                </p:cNvSpPr>
                <p:nvPr/>
              </p:nvSpPr>
              <p:spPr bwMode="auto">
                <a:xfrm>
                  <a:off x="888999" y="3627710"/>
                  <a:ext cx="5132388" cy="14288"/>
                </a:xfrm>
                <a:custGeom>
                  <a:avLst/>
                  <a:gdLst>
                    <a:gd name="T0" fmla="*/ 3233 w 3233"/>
                    <a:gd name="T1" fmla="*/ 9 h 9"/>
                    <a:gd name="T2" fmla="*/ 3171 w 3233"/>
                    <a:gd name="T3" fmla="*/ 9 h 9"/>
                    <a:gd name="T4" fmla="*/ 3107 w 3233"/>
                    <a:gd name="T5" fmla="*/ 9 h 9"/>
                    <a:gd name="T6" fmla="*/ 3046 w 3233"/>
                    <a:gd name="T7" fmla="*/ 9 h 9"/>
                    <a:gd name="T8" fmla="*/ 2982 w 3233"/>
                    <a:gd name="T9" fmla="*/ 9 h 9"/>
                    <a:gd name="T10" fmla="*/ 2920 w 3233"/>
                    <a:gd name="T11" fmla="*/ 9 h 9"/>
                    <a:gd name="T12" fmla="*/ 2856 w 3233"/>
                    <a:gd name="T13" fmla="*/ 9 h 9"/>
                    <a:gd name="T14" fmla="*/ 2795 w 3233"/>
                    <a:gd name="T15" fmla="*/ 9 h 9"/>
                    <a:gd name="T16" fmla="*/ 2731 w 3233"/>
                    <a:gd name="T17" fmla="*/ 9 h 9"/>
                    <a:gd name="T18" fmla="*/ 2669 w 3233"/>
                    <a:gd name="T19" fmla="*/ 9 h 9"/>
                    <a:gd name="T20" fmla="*/ 2605 w 3233"/>
                    <a:gd name="T21" fmla="*/ 9 h 9"/>
                    <a:gd name="T22" fmla="*/ 2544 w 3233"/>
                    <a:gd name="T23" fmla="*/ 9 h 9"/>
                    <a:gd name="T24" fmla="*/ 2480 w 3233"/>
                    <a:gd name="T25" fmla="*/ 9 h 9"/>
                    <a:gd name="T26" fmla="*/ 2418 w 3233"/>
                    <a:gd name="T27" fmla="*/ 9 h 9"/>
                    <a:gd name="T28" fmla="*/ 2355 w 3233"/>
                    <a:gd name="T29" fmla="*/ 9 h 9"/>
                    <a:gd name="T30" fmla="*/ 2293 w 3233"/>
                    <a:gd name="T31" fmla="*/ 9 h 9"/>
                    <a:gd name="T32" fmla="*/ 2229 w 3233"/>
                    <a:gd name="T33" fmla="*/ 9 h 9"/>
                    <a:gd name="T34" fmla="*/ 2165 w 3233"/>
                    <a:gd name="T35" fmla="*/ 9 h 9"/>
                    <a:gd name="T36" fmla="*/ 2104 w 3233"/>
                    <a:gd name="T37" fmla="*/ 9 h 9"/>
                    <a:gd name="T38" fmla="*/ 2040 w 3233"/>
                    <a:gd name="T39" fmla="*/ 9 h 9"/>
                    <a:gd name="T40" fmla="*/ 1978 w 3233"/>
                    <a:gd name="T41" fmla="*/ 9 h 9"/>
                    <a:gd name="T42" fmla="*/ 1914 w 3233"/>
                    <a:gd name="T43" fmla="*/ 9 h 9"/>
                    <a:gd name="T44" fmla="*/ 1853 w 3233"/>
                    <a:gd name="T45" fmla="*/ 9 h 9"/>
                    <a:gd name="T46" fmla="*/ 1789 w 3233"/>
                    <a:gd name="T47" fmla="*/ 9 h 9"/>
                    <a:gd name="T48" fmla="*/ 1727 w 3233"/>
                    <a:gd name="T49" fmla="*/ 9 h 9"/>
                    <a:gd name="T50" fmla="*/ 1664 w 3233"/>
                    <a:gd name="T51" fmla="*/ 9 h 9"/>
                    <a:gd name="T52" fmla="*/ 1602 w 3233"/>
                    <a:gd name="T53" fmla="*/ 9 h 9"/>
                    <a:gd name="T54" fmla="*/ 1538 w 3233"/>
                    <a:gd name="T55" fmla="*/ 9 h 9"/>
                    <a:gd name="T56" fmla="*/ 1477 w 3233"/>
                    <a:gd name="T57" fmla="*/ 9 h 9"/>
                    <a:gd name="T58" fmla="*/ 1413 w 3233"/>
                    <a:gd name="T59" fmla="*/ 9 h 9"/>
                    <a:gd name="T60" fmla="*/ 1351 w 3233"/>
                    <a:gd name="T61" fmla="*/ 9 h 9"/>
                    <a:gd name="T62" fmla="*/ 1287 w 3233"/>
                    <a:gd name="T63" fmla="*/ 9 h 9"/>
                    <a:gd name="T64" fmla="*/ 1226 w 3233"/>
                    <a:gd name="T65" fmla="*/ 9 h 9"/>
                    <a:gd name="T66" fmla="*/ 1162 w 3233"/>
                    <a:gd name="T67" fmla="*/ 9 h 9"/>
                    <a:gd name="T68" fmla="*/ 1098 w 3233"/>
                    <a:gd name="T69" fmla="*/ 9 h 9"/>
                    <a:gd name="T70" fmla="*/ 1036 w 3233"/>
                    <a:gd name="T71" fmla="*/ 9 h 9"/>
                    <a:gd name="T72" fmla="*/ 973 w 3233"/>
                    <a:gd name="T73" fmla="*/ 9 h 9"/>
                    <a:gd name="T74" fmla="*/ 911 w 3233"/>
                    <a:gd name="T75" fmla="*/ 9 h 9"/>
                    <a:gd name="T76" fmla="*/ 847 w 3233"/>
                    <a:gd name="T77" fmla="*/ 9 h 9"/>
                    <a:gd name="T78" fmla="*/ 786 w 3233"/>
                    <a:gd name="T79" fmla="*/ 9 h 9"/>
                    <a:gd name="T80" fmla="*/ 722 w 3233"/>
                    <a:gd name="T81" fmla="*/ 9 h 9"/>
                    <a:gd name="T82" fmla="*/ 660 w 3233"/>
                    <a:gd name="T83" fmla="*/ 9 h 9"/>
                    <a:gd name="T84" fmla="*/ 596 w 3233"/>
                    <a:gd name="T85" fmla="*/ 9 h 9"/>
                    <a:gd name="T86" fmla="*/ 535 w 3233"/>
                    <a:gd name="T87" fmla="*/ 9 h 9"/>
                    <a:gd name="T88" fmla="*/ 471 w 3233"/>
                    <a:gd name="T89" fmla="*/ 9 h 9"/>
                    <a:gd name="T90" fmla="*/ 409 w 3233"/>
                    <a:gd name="T91" fmla="*/ 9 h 9"/>
                    <a:gd name="T92" fmla="*/ 345 w 3233"/>
                    <a:gd name="T93" fmla="*/ 9 h 9"/>
                    <a:gd name="T94" fmla="*/ 284 w 3233"/>
                    <a:gd name="T95" fmla="*/ 9 h 9"/>
                    <a:gd name="T96" fmla="*/ 220 w 3233"/>
                    <a:gd name="T97" fmla="*/ 9 h 9"/>
                    <a:gd name="T98" fmla="*/ 156 w 3233"/>
                    <a:gd name="T99" fmla="*/ 9 h 9"/>
                    <a:gd name="T100" fmla="*/ 95 w 3233"/>
                    <a:gd name="T101" fmla="*/ 9 h 9"/>
                    <a:gd name="T102" fmla="*/ 31 w 3233"/>
                    <a:gd name="T103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233" h="9">
                      <a:moveTo>
                        <a:pt x="3233" y="9"/>
                      </a:moveTo>
                      <a:lnTo>
                        <a:pt x="3202" y="9"/>
                      </a:lnTo>
                      <a:lnTo>
                        <a:pt x="3202" y="0"/>
                      </a:lnTo>
                      <a:lnTo>
                        <a:pt x="3233" y="0"/>
                      </a:lnTo>
                      <a:lnTo>
                        <a:pt x="3233" y="9"/>
                      </a:lnTo>
                      <a:close/>
                      <a:moveTo>
                        <a:pt x="3171" y="9"/>
                      </a:moveTo>
                      <a:lnTo>
                        <a:pt x="3140" y="9"/>
                      </a:lnTo>
                      <a:lnTo>
                        <a:pt x="3140" y="0"/>
                      </a:lnTo>
                      <a:lnTo>
                        <a:pt x="3171" y="0"/>
                      </a:lnTo>
                      <a:lnTo>
                        <a:pt x="3171" y="9"/>
                      </a:lnTo>
                      <a:close/>
                      <a:moveTo>
                        <a:pt x="3107" y="9"/>
                      </a:moveTo>
                      <a:lnTo>
                        <a:pt x="3076" y="9"/>
                      </a:lnTo>
                      <a:lnTo>
                        <a:pt x="3076" y="0"/>
                      </a:lnTo>
                      <a:lnTo>
                        <a:pt x="3107" y="0"/>
                      </a:lnTo>
                      <a:lnTo>
                        <a:pt x="3107" y="9"/>
                      </a:lnTo>
                      <a:close/>
                      <a:moveTo>
                        <a:pt x="3046" y="9"/>
                      </a:moveTo>
                      <a:lnTo>
                        <a:pt x="3015" y="9"/>
                      </a:lnTo>
                      <a:lnTo>
                        <a:pt x="3015" y="0"/>
                      </a:lnTo>
                      <a:lnTo>
                        <a:pt x="3046" y="0"/>
                      </a:lnTo>
                      <a:lnTo>
                        <a:pt x="3046" y="9"/>
                      </a:lnTo>
                      <a:close/>
                      <a:moveTo>
                        <a:pt x="2982" y="9"/>
                      </a:moveTo>
                      <a:lnTo>
                        <a:pt x="2951" y="9"/>
                      </a:lnTo>
                      <a:lnTo>
                        <a:pt x="2951" y="0"/>
                      </a:lnTo>
                      <a:lnTo>
                        <a:pt x="2982" y="0"/>
                      </a:lnTo>
                      <a:lnTo>
                        <a:pt x="2982" y="9"/>
                      </a:lnTo>
                      <a:close/>
                      <a:moveTo>
                        <a:pt x="2920" y="9"/>
                      </a:moveTo>
                      <a:lnTo>
                        <a:pt x="2889" y="9"/>
                      </a:lnTo>
                      <a:lnTo>
                        <a:pt x="2889" y="0"/>
                      </a:lnTo>
                      <a:lnTo>
                        <a:pt x="2920" y="0"/>
                      </a:lnTo>
                      <a:lnTo>
                        <a:pt x="2920" y="9"/>
                      </a:lnTo>
                      <a:close/>
                      <a:moveTo>
                        <a:pt x="2856" y="9"/>
                      </a:moveTo>
                      <a:lnTo>
                        <a:pt x="2826" y="9"/>
                      </a:lnTo>
                      <a:lnTo>
                        <a:pt x="2826" y="0"/>
                      </a:lnTo>
                      <a:lnTo>
                        <a:pt x="2856" y="0"/>
                      </a:lnTo>
                      <a:lnTo>
                        <a:pt x="2856" y="9"/>
                      </a:lnTo>
                      <a:close/>
                      <a:moveTo>
                        <a:pt x="2795" y="9"/>
                      </a:moveTo>
                      <a:lnTo>
                        <a:pt x="2764" y="9"/>
                      </a:lnTo>
                      <a:lnTo>
                        <a:pt x="2764" y="0"/>
                      </a:lnTo>
                      <a:lnTo>
                        <a:pt x="2795" y="0"/>
                      </a:lnTo>
                      <a:lnTo>
                        <a:pt x="2795" y="9"/>
                      </a:lnTo>
                      <a:close/>
                      <a:moveTo>
                        <a:pt x="2731" y="9"/>
                      </a:moveTo>
                      <a:lnTo>
                        <a:pt x="2700" y="9"/>
                      </a:lnTo>
                      <a:lnTo>
                        <a:pt x="2700" y="0"/>
                      </a:lnTo>
                      <a:lnTo>
                        <a:pt x="2731" y="0"/>
                      </a:lnTo>
                      <a:lnTo>
                        <a:pt x="2731" y="9"/>
                      </a:lnTo>
                      <a:close/>
                      <a:moveTo>
                        <a:pt x="2669" y="9"/>
                      </a:moveTo>
                      <a:lnTo>
                        <a:pt x="2636" y="9"/>
                      </a:lnTo>
                      <a:lnTo>
                        <a:pt x="2636" y="0"/>
                      </a:lnTo>
                      <a:lnTo>
                        <a:pt x="2669" y="0"/>
                      </a:lnTo>
                      <a:lnTo>
                        <a:pt x="2669" y="9"/>
                      </a:lnTo>
                      <a:close/>
                      <a:moveTo>
                        <a:pt x="2605" y="9"/>
                      </a:moveTo>
                      <a:lnTo>
                        <a:pt x="2575" y="9"/>
                      </a:lnTo>
                      <a:lnTo>
                        <a:pt x="2575" y="0"/>
                      </a:lnTo>
                      <a:lnTo>
                        <a:pt x="2605" y="0"/>
                      </a:lnTo>
                      <a:lnTo>
                        <a:pt x="2605" y="9"/>
                      </a:lnTo>
                      <a:close/>
                      <a:moveTo>
                        <a:pt x="2544" y="9"/>
                      </a:moveTo>
                      <a:lnTo>
                        <a:pt x="2511" y="9"/>
                      </a:lnTo>
                      <a:lnTo>
                        <a:pt x="2511" y="0"/>
                      </a:lnTo>
                      <a:lnTo>
                        <a:pt x="2544" y="0"/>
                      </a:lnTo>
                      <a:lnTo>
                        <a:pt x="2544" y="9"/>
                      </a:lnTo>
                      <a:close/>
                      <a:moveTo>
                        <a:pt x="2480" y="9"/>
                      </a:moveTo>
                      <a:lnTo>
                        <a:pt x="2449" y="9"/>
                      </a:lnTo>
                      <a:lnTo>
                        <a:pt x="2449" y="0"/>
                      </a:lnTo>
                      <a:lnTo>
                        <a:pt x="2480" y="0"/>
                      </a:lnTo>
                      <a:lnTo>
                        <a:pt x="2480" y="9"/>
                      </a:lnTo>
                      <a:close/>
                      <a:moveTo>
                        <a:pt x="2418" y="9"/>
                      </a:moveTo>
                      <a:lnTo>
                        <a:pt x="2385" y="9"/>
                      </a:lnTo>
                      <a:lnTo>
                        <a:pt x="2385" y="0"/>
                      </a:lnTo>
                      <a:lnTo>
                        <a:pt x="2418" y="0"/>
                      </a:lnTo>
                      <a:lnTo>
                        <a:pt x="2418" y="9"/>
                      </a:lnTo>
                      <a:close/>
                      <a:moveTo>
                        <a:pt x="2355" y="9"/>
                      </a:moveTo>
                      <a:lnTo>
                        <a:pt x="2324" y="9"/>
                      </a:lnTo>
                      <a:lnTo>
                        <a:pt x="2324" y="0"/>
                      </a:lnTo>
                      <a:lnTo>
                        <a:pt x="2355" y="0"/>
                      </a:lnTo>
                      <a:lnTo>
                        <a:pt x="2355" y="9"/>
                      </a:lnTo>
                      <a:close/>
                      <a:moveTo>
                        <a:pt x="2293" y="9"/>
                      </a:moveTo>
                      <a:lnTo>
                        <a:pt x="2260" y="9"/>
                      </a:lnTo>
                      <a:lnTo>
                        <a:pt x="2260" y="0"/>
                      </a:lnTo>
                      <a:lnTo>
                        <a:pt x="2293" y="0"/>
                      </a:lnTo>
                      <a:lnTo>
                        <a:pt x="2293" y="9"/>
                      </a:lnTo>
                      <a:close/>
                      <a:moveTo>
                        <a:pt x="2229" y="9"/>
                      </a:moveTo>
                      <a:lnTo>
                        <a:pt x="2198" y="9"/>
                      </a:lnTo>
                      <a:lnTo>
                        <a:pt x="2198" y="0"/>
                      </a:lnTo>
                      <a:lnTo>
                        <a:pt x="2229" y="0"/>
                      </a:lnTo>
                      <a:lnTo>
                        <a:pt x="2229" y="9"/>
                      </a:lnTo>
                      <a:close/>
                      <a:moveTo>
                        <a:pt x="2165" y="9"/>
                      </a:moveTo>
                      <a:lnTo>
                        <a:pt x="2134" y="9"/>
                      </a:lnTo>
                      <a:lnTo>
                        <a:pt x="2134" y="0"/>
                      </a:lnTo>
                      <a:lnTo>
                        <a:pt x="2165" y="0"/>
                      </a:lnTo>
                      <a:lnTo>
                        <a:pt x="2165" y="9"/>
                      </a:lnTo>
                      <a:close/>
                      <a:moveTo>
                        <a:pt x="2104" y="9"/>
                      </a:moveTo>
                      <a:lnTo>
                        <a:pt x="2073" y="9"/>
                      </a:lnTo>
                      <a:lnTo>
                        <a:pt x="2073" y="0"/>
                      </a:lnTo>
                      <a:lnTo>
                        <a:pt x="2104" y="0"/>
                      </a:lnTo>
                      <a:lnTo>
                        <a:pt x="2104" y="9"/>
                      </a:lnTo>
                      <a:close/>
                      <a:moveTo>
                        <a:pt x="2040" y="9"/>
                      </a:moveTo>
                      <a:lnTo>
                        <a:pt x="2009" y="9"/>
                      </a:lnTo>
                      <a:lnTo>
                        <a:pt x="2009" y="0"/>
                      </a:lnTo>
                      <a:lnTo>
                        <a:pt x="2040" y="0"/>
                      </a:lnTo>
                      <a:lnTo>
                        <a:pt x="2040" y="9"/>
                      </a:lnTo>
                      <a:close/>
                      <a:moveTo>
                        <a:pt x="1978" y="9"/>
                      </a:moveTo>
                      <a:lnTo>
                        <a:pt x="1948" y="9"/>
                      </a:lnTo>
                      <a:lnTo>
                        <a:pt x="1948" y="0"/>
                      </a:lnTo>
                      <a:lnTo>
                        <a:pt x="1978" y="0"/>
                      </a:lnTo>
                      <a:lnTo>
                        <a:pt x="1978" y="9"/>
                      </a:lnTo>
                      <a:close/>
                      <a:moveTo>
                        <a:pt x="1914" y="9"/>
                      </a:moveTo>
                      <a:lnTo>
                        <a:pt x="1884" y="9"/>
                      </a:lnTo>
                      <a:lnTo>
                        <a:pt x="1884" y="0"/>
                      </a:lnTo>
                      <a:lnTo>
                        <a:pt x="1914" y="0"/>
                      </a:lnTo>
                      <a:lnTo>
                        <a:pt x="1914" y="9"/>
                      </a:lnTo>
                      <a:close/>
                      <a:moveTo>
                        <a:pt x="1853" y="9"/>
                      </a:moveTo>
                      <a:lnTo>
                        <a:pt x="1822" y="9"/>
                      </a:lnTo>
                      <a:lnTo>
                        <a:pt x="1822" y="0"/>
                      </a:lnTo>
                      <a:lnTo>
                        <a:pt x="1853" y="0"/>
                      </a:lnTo>
                      <a:lnTo>
                        <a:pt x="1853" y="9"/>
                      </a:lnTo>
                      <a:close/>
                      <a:moveTo>
                        <a:pt x="1789" y="9"/>
                      </a:moveTo>
                      <a:lnTo>
                        <a:pt x="1758" y="9"/>
                      </a:lnTo>
                      <a:lnTo>
                        <a:pt x="1758" y="0"/>
                      </a:lnTo>
                      <a:lnTo>
                        <a:pt x="1789" y="0"/>
                      </a:lnTo>
                      <a:lnTo>
                        <a:pt x="1789" y="9"/>
                      </a:lnTo>
                      <a:close/>
                      <a:moveTo>
                        <a:pt x="1727" y="9"/>
                      </a:moveTo>
                      <a:lnTo>
                        <a:pt x="1694" y="9"/>
                      </a:lnTo>
                      <a:lnTo>
                        <a:pt x="1694" y="0"/>
                      </a:lnTo>
                      <a:lnTo>
                        <a:pt x="1727" y="0"/>
                      </a:lnTo>
                      <a:lnTo>
                        <a:pt x="1727" y="9"/>
                      </a:lnTo>
                      <a:close/>
                      <a:moveTo>
                        <a:pt x="1664" y="9"/>
                      </a:moveTo>
                      <a:lnTo>
                        <a:pt x="1633" y="9"/>
                      </a:lnTo>
                      <a:lnTo>
                        <a:pt x="1633" y="0"/>
                      </a:lnTo>
                      <a:lnTo>
                        <a:pt x="1664" y="0"/>
                      </a:lnTo>
                      <a:lnTo>
                        <a:pt x="1664" y="9"/>
                      </a:lnTo>
                      <a:close/>
                      <a:moveTo>
                        <a:pt x="1602" y="9"/>
                      </a:moveTo>
                      <a:lnTo>
                        <a:pt x="1569" y="9"/>
                      </a:lnTo>
                      <a:lnTo>
                        <a:pt x="1569" y="0"/>
                      </a:lnTo>
                      <a:lnTo>
                        <a:pt x="1602" y="0"/>
                      </a:lnTo>
                      <a:lnTo>
                        <a:pt x="1602" y="9"/>
                      </a:lnTo>
                      <a:close/>
                      <a:moveTo>
                        <a:pt x="1538" y="9"/>
                      </a:moveTo>
                      <a:lnTo>
                        <a:pt x="1507" y="9"/>
                      </a:lnTo>
                      <a:lnTo>
                        <a:pt x="1507" y="0"/>
                      </a:lnTo>
                      <a:lnTo>
                        <a:pt x="1538" y="0"/>
                      </a:lnTo>
                      <a:lnTo>
                        <a:pt x="1538" y="9"/>
                      </a:lnTo>
                      <a:close/>
                      <a:moveTo>
                        <a:pt x="1477" y="9"/>
                      </a:moveTo>
                      <a:lnTo>
                        <a:pt x="1443" y="9"/>
                      </a:lnTo>
                      <a:lnTo>
                        <a:pt x="1443" y="0"/>
                      </a:lnTo>
                      <a:lnTo>
                        <a:pt x="1477" y="0"/>
                      </a:lnTo>
                      <a:lnTo>
                        <a:pt x="1477" y="9"/>
                      </a:lnTo>
                      <a:close/>
                      <a:moveTo>
                        <a:pt x="1413" y="9"/>
                      </a:moveTo>
                      <a:lnTo>
                        <a:pt x="1382" y="9"/>
                      </a:lnTo>
                      <a:lnTo>
                        <a:pt x="1382" y="0"/>
                      </a:lnTo>
                      <a:lnTo>
                        <a:pt x="1413" y="0"/>
                      </a:lnTo>
                      <a:lnTo>
                        <a:pt x="1413" y="9"/>
                      </a:lnTo>
                      <a:close/>
                      <a:moveTo>
                        <a:pt x="1351" y="9"/>
                      </a:moveTo>
                      <a:lnTo>
                        <a:pt x="1318" y="9"/>
                      </a:lnTo>
                      <a:lnTo>
                        <a:pt x="1318" y="0"/>
                      </a:lnTo>
                      <a:lnTo>
                        <a:pt x="1351" y="0"/>
                      </a:lnTo>
                      <a:lnTo>
                        <a:pt x="1351" y="9"/>
                      </a:lnTo>
                      <a:close/>
                      <a:moveTo>
                        <a:pt x="1287" y="9"/>
                      </a:moveTo>
                      <a:lnTo>
                        <a:pt x="1256" y="9"/>
                      </a:lnTo>
                      <a:lnTo>
                        <a:pt x="1256" y="0"/>
                      </a:lnTo>
                      <a:lnTo>
                        <a:pt x="1287" y="0"/>
                      </a:lnTo>
                      <a:lnTo>
                        <a:pt x="1287" y="9"/>
                      </a:lnTo>
                      <a:close/>
                      <a:moveTo>
                        <a:pt x="1226" y="9"/>
                      </a:moveTo>
                      <a:lnTo>
                        <a:pt x="1193" y="9"/>
                      </a:lnTo>
                      <a:lnTo>
                        <a:pt x="1193" y="0"/>
                      </a:lnTo>
                      <a:lnTo>
                        <a:pt x="1226" y="0"/>
                      </a:lnTo>
                      <a:lnTo>
                        <a:pt x="1226" y="9"/>
                      </a:lnTo>
                      <a:close/>
                      <a:moveTo>
                        <a:pt x="1162" y="9"/>
                      </a:moveTo>
                      <a:lnTo>
                        <a:pt x="1131" y="9"/>
                      </a:lnTo>
                      <a:lnTo>
                        <a:pt x="1131" y="0"/>
                      </a:lnTo>
                      <a:lnTo>
                        <a:pt x="1162" y="0"/>
                      </a:lnTo>
                      <a:lnTo>
                        <a:pt x="1162" y="9"/>
                      </a:lnTo>
                      <a:close/>
                      <a:moveTo>
                        <a:pt x="1098" y="9"/>
                      </a:moveTo>
                      <a:lnTo>
                        <a:pt x="1067" y="9"/>
                      </a:lnTo>
                      <a:lnTo>
                        <a:pt x="1067" y="0"/>
                      </a:lnTo>
                      <a:lnTo>
                        <a:pt x="1098" y="0"/>
                      </a:lnTo>
                      <a:lnTo>
                        <a:pt x="1098" y="9"/>
                      </a:lnTo>
                      <a:close/>
                      <a:moveTo>
                        <a:pt x="1036" y="9"/>
                      </a:moveTo>
                      <a:lnTo>
                        <a:pt x="1006" y="9"/>
                      </a:lnTo>
                      <a:lnTo>
                        <a:pt x="1006" y="0"/>
                      </a:lnTo>
                      <a:lnTo>
                        <a:pt x="1036" y="0"/>
                      </a:lnTo>
                      <a:lnTo>
                        <a:pt x="1036" y="9"/>
                      </a:lnTo>
                      <a:close/>
                      <a:moveTo>
                        <a:pt x="973" y="9"/>
                      </a:moveTo>
                      <a:lnTo>
                        <a:pt x="942" y="9"/>
                      </a:lnTo>
                      <a:lnTo>
                        <a:pt x="942" y="0"/>
                      </a:lnTo>
                      <a:lnTo>
                        <a:pt x="973" y="0"/>
                      </a:lnTo>
                      <a:lnTo>
                        <a:pt x="973" y="9"/>
                      </a:lnTo>
                      <a:close/>
                      <a:moveTo>
                        <a:pt x="911" y="9"/>
                      </a:moveTo>
                      <a:lnTo>
                        <a:pt x="880" y="9"/>
                      </a:lnTo>
                      <a:lnTo>
                        <a:pt x="880" y="0"/>
                      </a:lnTo>
                      <a:lnTo>
                        <a:pt x="911" y="0"/>
                      </a:lnTo>
                      <a:lnTo>
                        <a:pt x="911" y="9"/>
                      </a:lnTo>
                      <a:close/>
                      <a:moveTo>
                        <a:pt x="847" y="9"/>
                      </a:moveTo>
                      <a:lnTo>
                        <a:pt x="816" y="9"/>
                      </a:lnTo>
                      <a:lnTo>
                        <a:pt x="816" y="0"/>
                      </a:lnTo>
                      <a:lnTo>
                        <a:pt x="847" y="0"/>
                      </a:lnTo>
                      <a:lnTo>
                        <a:pt x="847" y="9"/>
                      </a:lnTo>
                      <a:close/>
                      <a:moveTo>
                        <a:pt x="786" y="9"/>
                      </a:moveTo>
                      <a:lnTo>
                        <a:pt x="755" y="9"/>
                      </a:lnTo>
                      <a:lnTo>
                        <a:pt x="755" y="0"/>
                      </a:lnTo>
                      <a:lnTo>
                        <a:pt x="786" y="0"/>
                      </a:lnTo>
                      <a:lnTo>
                        <a:pt x="786" y="9"/>
                      </a:lnTo>
                      <a:close/>
                      <a:moveTo>
                        <a:pt x="722" y="9"/>
                      </a:moveTo>
                      <a:lnTo>
                        <a:pt x="691" y="9"/>
                      </a:lnTo>
                      <a:lnTo>
                        <a:pt x="691" y="0"/>
                      </a:lnTo>
                      <a:lnTo>
                        <a:pt x="722" y="0"/>
                      </a:lnTo>
                      <a:lnTo>
                        <a:pt x="722" y="9"/>
                      </a:lnTo>
                      <a:close/>
                      <a:moveTo>
                        <a:pt x="660" y="9"/>
                      </a:moveTo>
                      <a:lnTo>
                        <a:pt x="627" y="9"/>
                      </a:lnTo>
                      <a:lnTo>
                        <a:pt x="627" y="0"/>
                      </a:lnTo>
                      <a:lnTo>
                        <a:pt x="660" y="0"/>
                      </a:lnTo>
                      <a:lnTo>
                        <a:pt x="660" y="9"/>
                      </a:lnTo>
                      <a:close/>
                      <a:moveTo>
                        <a:pt x="596" y="9"/>
                      </a:moveTo>
                      <a:lnTo>
                        <a:pt x="565" y="9"/>
                      </a:lnTo>
                      <a:lnTo>
                        <a:pt x="565" y="0"/>
                      </a:lnTo>
                      <a:lnTo>
                        <a:pt x="596" y="0"/>
                      </a:lnTo>
                      <a:lnTo>
                        <a:pt x="596" y="9"/>
                      </a:lnTo>
                      <a:close/>
                      <a:moveTo>
                        <a:pt x="535" y="9"/>
                      </a:moveTo>
                      <a:lnTo>
                        <a:pt x="502" y="9"/>
                      </a:lnTo>
                      <a:lnTo>
                        <a:pt x="502" y="0"/>
                      </a:lnTo>
                      <a:lnTo>
                        <a:pt x="535" y="0"/>
                      </a:lnTo>
                      <a:lnTo>
                        <a:pt x="535" y="9"/>
                      </a:lnTo>
                      <a:close/>
                      <a:moveTo>
                        <a:pt x="471" y="9"/>
                      </a:moveTo>
                      <a:lnTo>
                        <a:pt x="440" y="9"/>
                      </a:lnTo>
                      <a:lnTo>
                        <a:pt x="440" y="0"/>
                      </a:lnTo>
                      <a:lnTo>
                        <a:pt x="471" y="0"/>
                      </a:lnTo>
                      <a:lnTo>
                        <a:pt x="471" y="9"/>
                      </a:lnTo>
                      <a:close/>
                      <a:moveTo>
                        <a:pt x="409" y="9"/>
                      </a:moveTo>
                      <a:lnTo>
                        <a:pt x="376" y="9"/>
                      </a:lnTo>
                      <a:lnTo>
                        <a:pt x="376" y="0"/>
                      </a:lnTo>
                      <a:lnTo>
                        <a:pt x="409" y="0"/>
                      </a:lnTo>
                      <a:lnTo>
                        <a:pt x="409" y="9"/>
                      </a:lnTo>
                      <a:close/>
                      <a:moveTo>
                        <a:pt x="345" y="9"/>
                      </a:moveTo>
                      <a:lnTo>
                        <a:pt x="315" y="9"/>
                      </a:lnTo>
                      <a:lnTo>
                        <a:pt x="315" y="0"/>
                      </a:lnTo>
                      <a:lnTo>
                        <a:pt x="345" y="0"/>
                      </a:lnTo>
                      <a:lnTo>
                        <a:pt x="345" y="9"/>
                      </a:lnTo>
                      <a:close/>
                      <a:moveTo>
                        <a:pt x="284" y="9"/>
                      </a:moveTo>
                      <a:lnTo>
                        <a:pt x="251" y="9"/>
                      </a:lnTo>
                      <a:lnTo>
                        <a:pt x="251" y="0"/>
                      </a:lnTo>
                      <a:lnTo>
                        <a:pt x="284" y="0"/>
                      </a:lnTo>
                      <a:lnTo>
                        <a:pt x="284" y="9"/>
                      </a:lnTo>
                      <a:close/>
                      <a:moveTo>
                        <a:pt x="220" y="9"/>
                      </a:moveTo>
                      <a:lnTo>
                        <a:pt x="189" y="9"/>
                      </a:lnTo>
                      <a:lnTo>
                        <a:pt x="189" y="0"/>
                      </a:lnTo>
                      <a:lnTo>
                        <a:pt x="220" y="0"/>
                      </a:lnTo>
                      <a:lnTo>
                        <a:pt x="220" y="9"/>
                      </a:lnTo>
                      <a:close/>
                      <a:moveTo>
                        <a:pt x="156" y="9"/>
                      </a:moveTo>
                      <a:lnTo>
                        <a:pt x="125" y="9"/>
                      </a:lnTo>
                      <a:lnTo>
                        <a:pt x="125" y="0"/>
                      </a:lnTo>
                      <a:lnTo>
                        <a:pt x="156" y="0"/>
                      </a:lnTo>
                      <a:lnTo>
                        <a:pt x="156" y="9"/>
                      </a:lnTo>
                      <a:close/>
                      <a:moveTo>
                        <a:pt x="95" y="9"/>
                      </a:moveTo>
                      <a:lnTo>
                        <a:pt x="64" y="9"/>
                      </a:lnTo>
                      <a:lnTo>
                        <a:pt x="64" y="0"/>
                      </a:lnTo>
                      <a:lnTo>
                        <a:pt x="95" y="0"/>
                      </a:lnTo>
                      <a:lnTo>
                        <a:pt x="95" y="9"/>
                      </a:lnTo>
                      <a:close/>
                      <a:moveTo>
                        <a:pt x="31" y="9"/>
                      </a:moveTo>
                      <a:lnTo>
                        <a:pt x="0" y="9"/>
                      </a:lnTo>
                      <a:lnTo>
                        <a:pt x="0" y="0"/>
                      </a:lnTo>
                      <a:lnTo>
                        <a:pt x="31" y="0"/>
                      </a:lnTo>
                      <a:lnTo>
                        <a:pt x="31" y="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Rectangle 38"/>
                <p:cNvSpPr>
                  <a:spLocks noChangeArrowheads="1"/>
                </p:cNvSpPr>
                <p:nvPr/>
              </p:nvSpPr>
              <p:spPr bwMode="auto">
                <a:xfrm>
                  <a:off x="6073774" y="3627710"/>
                  <a:ext cx="22225" cy="142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Oval 39"/>
                <p:cNvSpPr>
                  <a:spLocks noChangeArrowheads="1"/>
                </p:cNvSpPr>
                <p:nvPr/>
              </p:nvSpPr>
              <p:spPr bwMode="auto">
                <a:xfrm>
                  <a:off x="1050924" y="3589610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Freeform 41"/>
                <p:cNvSpPr>
                  <a:spLocks noEditPoints="1"/>
                </p:cNvSpPr>
                <p:nvPr/>
              </p:nvSpPr>
              <p:spPr bwMode="auto">
                <a:xfrm>
                  <a:off x="888999" y="3029223"/>
                  <a:ext cx="5132388" cy="14288"/>
                </a:xfrm>
                <a:custGeom>
                  <a:avLst/>
                  <a:gdLst>
                    <a:gd name="T0" fmla="*/ 3233 w 3233"/>
                    <a:gd name="T1" fmla="*/ 9 h 9"/>
                    <a:gd name="T2" fmla="*/ 3171 w 3233"/>
                    <a:gd name="T3" fmla="*/ 9 h 9"/>
                    <a:gd name="T4" fmla="*/ 3107 w 3233"/>
                    <a:gd name="T5" fmla="*/ 9 h 9"/>
                    <a:gd name="T6" fmla="*/ 3046 w 3233"/>
                    <a:gd name="T7" fmla="*/ 9 h 9"/>
                    <a:gd name="T8" fmla="*/ 2982 w 3233"/>
                    <a:gd name="T9" fmla="*/ 9 h 9"/>
                    <a:gd name="T10" fmla="*/ 2920 w 3233"/>
                    <a:gd name="T11" fmla="*/ 9 h 9"/>
                    <a:gd name="T12" fmla="*/ 2856 w 3233"/>
                    <a:gd name="T13" fmla="*/ 9 h 9"/>
                    <a:gd name="T14" fmla="*/ 2795 w 3233"/>
                    <a:gd name="T15" fmla="*/ 9 h 9"/>
                    <a:gd name="T16" fmla="*/ 2731 w 3233"/>
                    <a:gd name="T17" fmla="*/ 9 h 9"/>
                    <a:gd name="T18" fmla="*/ 2669 w 3233"/>
                    <a:gd name="T19" fmla="*/ 9 h 9"/>
                    <a:gd name="T20" fmla="*/ 2605 w 3233"/>
                    <a:gd name="T21" fmla="*/ 9 h 9"/>
                    <a:gd name="T22" fmla="*/ 2544 w 3233"/>
                    <a:gd name="T23" fmla="*/ 9 h 9"/>
                    <a:gd name="T24" fmla="*/ 2480 w 3233"/>
                    <a:gd name="T25" fmla="*/ 9 h 9"/>
                    <a:gd name="T26" fmla="*/ 2418 w 3233"/>
                    <a:gd name="T27" fmla="*/ 9 h 9"/>
                    <a:gd name="T28" fmla="*/ 2355 w 3233"/>
                    <a:gd name="T29" fmla="*/ 9 h 9"/>
                    <a:gd name="T30" fmla="*/ 2293 w 3233"/>
                    <a:gd name="T31" fmla="*/ 9 h 9"/>
                    <a:gd name="T32" fmla="*/ 2229 w 3233"/>
                    <a:gd name="T33" fmla="*/ 9 h 9"/>
                    <a:gd name="T34" fmla="*/ 2165 w 3233"/>
                    <a:gd name="T35" fmla="*/ 9 h 9"/>
                    <a:gd name="T36" fmla="*/ 2104 w 3233"/>
                    <a:gd name="T37" fmla="*/ 9 h 9"/>
                    <a:gd name="T38" fmla="*/ 2040 w 3233"/>
                    <a:gd name="T39" fmla="*/ 9 h 9"/>
                    <a:gd name="T40" fmla="*/ 1978 w 3233"/>
                    <a:gd name="T41" fmla="*/ 9 h 9"/>
                    <a:gd name="T42" fmla="*/ 1914 w 3233"/>
                    <a:gd name="T43" fmla="*/ 9 h 9"/>
                    <a:gd name="T44" fmla="*/ 1853 w 3233"/>
                    <a:gd name="T45" fmla="*/ 9 h 9"/>
                    <a:gd name="T46" fmla="*/ 1789 w 3233"/>
                    <a:gd name="T47" fmla="*/ 9 h 9"/>
                    <a:gd name="T48" fmla="*/ 1727 w 3233"/>
                    <a:gd name="T49" fmla="*/ 9 h 9"/>
                    <a:gd name="T50" fmla="*/ 1664 w 3233"/>
                    <a:gd name="T51" fmla="*/ 9 h 9"/>
                    <a:gd name="T52" fmla="*/ 1602 w 3233"/>
                    <a:gd name="T53" fmla="*/ 9 h 9"/>
                    <a:gd name="T54" fmla="*/ 1538 w 3233"/>
                    <a:gd name="T55" fmla="*/ 9 h 9"/>
                    <a:gd name="T56" fmla="*/ 1477 w 3233"/>
                    <a:gd name="T57" fmla="*/ 9 h 9"/>
                    <a:gd name="T58" fmla="*/ 1413 w 3233"/>
                    <a:gd name="T59" fmla="*/ 9 h 9"/>
                    <a:gd name="T60" fmla="*/ 1351 w 3233"/>
                    <a:gd name="T61" fmla="*/ 9 h 9"/>
                    <a:gd name="T62" fmla="*/ 1287 w 3233"/>
                    <a:gd name="T63" fmla="*/ 9 h 9"/>
                    <a:gd name="T64" fmla="*/ 1226 w 3233"/>
                    <a:gd name="T65" fmla="*/ 9 h 9"/>
                    <a:gd name="T66" fmla="*/ 1162 w 3233"/>
                    <a:gd name="T67" fmla="*/ 9 h 9"/>
                    <a:gd name="T68" fmla="*/ 1098 w 3233"/>
                    <a:gd name="T69" fmla="*/ 9 h 9"/>
                    <a:gd name="T70" fmla="*/ 1036 w 3233"/>
                    <a:gd name="T71" fmla="*/ 9 h 9"/>
                    <a:gd name="T72" fmla="*/ 973 w 3233"/>
                    <a:gd name="T73" fmla="*/ 9 h 9"/>
                    <a:gd name="T74" fmla="*/ 911 w 3233"/>
                    <a:gd name="T75" fmla="*/ 9 h 9"/>
                    <a:gd name="T76" fmla="*/ 847 w 3233"/>
                    <a:gd name="T77" fmla="*/ 9 h 9"/>
                    <a:gd name="T78" fmla="*/ 786 w 3233"/>
                    <a:gd name="T79" fmla="*/ 9 h 9"/>
                    <a:gd name="T80" fmla="*/ 722 w 3233"/>
                    <a:gd name="T81" fmla="*/ 9 h 9"/>
                    <a:gd name="T82" fmla="*/ 660 w 3233"/>
                    <a:gd name="T83" fmla="*/ 9 h 9"/>
                    <a:gd name="T84" fmla="*/ 596 w 3233"/>
                    <a:gd name="T85" fmla="*/ 9 h 9"/>
                    <a:gd name="T86" fmla="*/ 535 w 3233"/>
                    <a:gd name="T87" fmla="*/ 9 h 9"/>
                    <a:gd name="T88" fmla="*/ 471 w 3233"/>
                    <a:gd name="T89" fmla="*/ 9 h 9"/>
                    <a:gd name="T90" fmla="*/ 409 w 3233"/>
                    <a:gd name="T91" fmla="*/ 9 h 9"/>
                    <a:gd name="T92" fmla="*/ 345 w 3233"/>
                    <a:gd name="T93" fmla="*/ 9 h 9"/>
                    <a:gd name="T94" fmla="*/ 284 w 3233"/>
                    <a:gd name="T95" fmla="*/ 9 h 9"/>
                    <a:gd name="T96" fmla="*/ 220 w 3233"/>
                    <a:gd name="T97" fmla="*/ 9 h 9"/>
                    <a:gd name="T98" fmla="*/ 156 w 3233"/>
                    <a:gd name="T99" fmla="*/ 9 h 9"/>
                    <a:gd name="T100" fmla="*/ 95 w 3233"/>
                    <a:gd name="T101" fmla="*/ 9 h 9"/>
                    <a:gd name="T102" fmla="*/ 31 w 3233"/>
                    <a:gd name="T103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233" h="9">
                      <a:moveTo>
                        <a:pt x="3233" y="9"/>
                      </a:moveTo>
                      <a:lnTo>
                        <a:pt x="3202" y="9"/>
                      </a:lnTo>
                      <a:lnTo>
                        <a:pt x="3202" y="0"/>
                      </a:lnTo>
                      <a:lnTo>
                        <a:pt x="3233" y="0"/>
                      </a:lnTo>
                      <a:lnTo>
                        <a:pt x="3233" y="9"/>
                      </a:lnTo>
                      <a:close/>
                      <a:moveTo>
                        <a:pt x="3171" y="9"/>
                      </a:moveTo>
                      <a:lnTo>
                        <a:pt x="3140" y="9"/>
                      </a:lnTo>
                      <a:lnTo>
                        <a:pt x="3140" y="0"/>
                      </a:lnTo>
                      <a:lnTo>
                        <a:pt x="3171" y="0"/>
                      </a:lnTo>
                      <a:lnTo>
                        <a:pt x="3171" y="9"/>
                      </a:lnTo>
                      <a:close/>
                      <a:moveTo>
                        <a:pt x="3107" y="9"/>
                      </a:moveTo>
                      <a:lnTo>
                        <a:pt x="3076" y="9"/>
                      </a:lnTo>
                      <a:lnTo>
                        <a:pt x="3076" y="0"/>
                      </a:lnTo>
                      <a:lnTo>
                        <a:pt x="3107" y="0"/>
                      </a:lnTo>
                      <a:lnTo>
                        <a:pt x="3107" y="9"/>
                      </a:lnTo>
                      <a:close/>
                      <a:moveTo>
                        <a:pt x="3046" y="9"/>
                      </a:moveTo>
                      <a:lnTo>
                        <a:pt x="3015" y="9"/>
                      </a:lnTo>
                      <a:lnTo>
                        <a:pt x="3015" y="0"/>
                      </a:lnTo>
                      <a:lnTo>
                        <a:pt x="3046" y="0"/>
                      </a:lnTo>
                      <a:lnTo>
                        <a:pt x="3046" y="9"/>
                      </a:lnTo>
                      <a:close/>
                      <a:moveTo>
                        <a:pt x="2982" y="9"/>
                      </a:moveTo>
                      <a:lnTo>
                        <a:pt x="2951" y="9"/>
                      </a:lnTo>
                      <a:lnTo>
                        <a:pt x="2951" y="0"/>
                      </a:lnTo>
                      <a:lnTo>
                        <a:pt x="2982" y="0"/>
                      </a:lnTo>
                      <a:lnTo>
                        <a:pt x="2982" y="9"/>
                      </a:lnTo>
                      <a:close/>
                      <a:moveTo>
                        <a:pt x="2920" y="9"/>
                      </a:moveTo>
                      <a:lnTo>
                        <a:pt x="2889" y="9"/>
                      </a:lnTo>
                      <a:lnTo>
                        <a:pt x="2889" y="0"/>
                      </a:lnTo>
                      <a:lnTo>
                        <a:pt x="2920" y="0"/>
                      </a:lnTo>
                      <a:lnTo>
                        <a:pt x="2920" y="9"/>
                      </a:lnTo>
                      <a:close/>
                      <a:moveTo>
                        <a:pt x="2856" y="9"/>
                      </a:moveTo>
                      <a:lnTo>
                        <a:pt x="2826" y="9"/>
                      </a:lnTo>
                      <a:lnTo>
                        <a:pt x="2826" y="0"/>
                      </a:lnTo>
                      <a:lnTo>
                        <a:pt x="2856" y="0"/>
                      </a:lnTo>
                      <a:lnTo>
                        <a:pt x="2856" y="9"/>
                      </a:lnTo>
                      <a:close/>
                      <a:moveTo>
                        <a:pt x="2795" y="9"/>
                      </a:moveTo>
                      <a:lnTo>
                        <a:pt x="2764" y="9"/>
                      </a:lnTo>
                      <a:lnTo>
                        <a:pt x="2764" y="0"/>
                      </a:lnTo>
                      <a:lnTo>
                        <a:pt x="2795" y="0"/>
                      </a:lnTo>
                      <a:lnTo>
                        <a:pt x="2795" y="9"/>
                      </a:lnTo>
                      <a:close/>
                      <a:moveTo>
                        <a:pt x="2731" y="9"/>
                      </a:moveTo>
                      <a:lnTo>
                        <a:pt x="2700" y="9"/>
                      </a:lnTo>
                      <a:lnTo>
                        <a:pt x="2700" y="0"/>
                      </a:lnTo>
                      <a:lnTo>
                        <a:pt x="2731" y="0"/>
                      </a:lnTo>
                      <a:lnTo>
                        <a:pt x="2731" y="9"/>
                      </a:lnTo>
                      <a:close/>
                      <a:moveTo>
                        <a:pt x="2669" y="9"/>
                      </a:moveTo>
                      <a:lnTo>
                        <a:pt x="2636" y="9"/>
                      </a:lnTo>
                      <a:lnTo>
                        <a:pt x="2636" y="0"/>
                      </a:lnTo>
                      <a:lnTo>
                        <a:pt x="2669" y="0"/>
                      </a:lnTo>
                      <a:lnTo>
                        <a:pt x="2669" y="9"/>
                      </a:lnTo>
                      <a:close/>
                      <a:moveTo>
                        <a:pt x="2605" y="9"/>
                      </a:moveTo>
                      <a:lnTo>
                        <a:pt x="2575" y="9"/>
                      </a:lnTo>
                      <a:lnTo>
                        <a:pt x="2575" y="0"/>
                      </a:lnTo>
                      <a:lnTo>
                        <a:pt x="2605" y="0"/>
                      </a:lnTo>
                      <a:lnTo>
                        <a:pt x="2605" y="9"/>
                      </a:lnTo>
                      <a:close/>
                      <a:moveTo>
                        <a:pt x="2544" y="9"/>
                      </a:moveTo>
                      <a:lnTo>
                        <a:pt x="2511" y="9"/>
                      </a:lnTo>
                      <a:lnTo>
                        <a:pt x="2511" y="0"/>
                      </a:lnTo>
                      <a:lnTo>
                        <a:pt x="2544" y="0"/>
                      </a:lnTo>
                      <a:lnTo>
                        <a:pt x="2544" y="9"/>
                      </a:lnTo>
                      <a:close/>
                      <a:moveTo>
                        <a:pt x="2480" y="9"/>
                      </a:moveTo>
                      <a:lnTo>
                        <a:pt x="2449" y="9"/>
                      </a:lnTo>
                      <a:lnTo>
                        <a:pt x="2449" y="0"/>
                      </a:lnTo>
                      <a:lnTo>
                        <a:pt x="2480" y="0"/>
                      </a:lnTo>
                      <a:lnTo>
                        <a:pt x="2480" y="9"/>
                      </a:lnTo>
                      <a:close/>
                      <a:moveTo>
                        <a:pt x="2418" y="9"/>
                      </a:moveTo>
                      <a:lnTo>
                        <a:pt x="2385" y="9"/>
                      </a:lnTo>
                      <a:lnTo>
                        <a:pt x="2385" y="0"/>
                      </a:lnTo>
                      <a:lnTo>
                        <a:pt x="2418" y="0"/>
                      </a:lnTo>
                      <a:lnTo>
                        <a:pt x="2418" y="9"/>
                      </a:lnTo>
                      <a:close/>
                      <a:moveTo>
                        <a:pt x="2355" y="9"/>
                      </a:moveTo>
                      <a:lnTo>
                        <a:pt x="2324" y="9"/>
                      </a:lnTo>
                      <a:lnTo>
                        <a:pt x="2324" y="0"/>
                      </a:lnTo>
                      <a:lnTo>
                        <a:pt x="2355" y="0"/>
                      </a:lnTo>
                      <a:lnTo>
                        <a:pt x="2355" y="9"/>
                      </a:lnTo>
                      <a:close/>
                      <a:moveTo>
                        <a:pt x="2293" y="9"/>
                      </a:moveTo>
                      <a:lnTo>
                        <a:pt x="2260" y="9"/>
                      </a:lnTo>
                      <a:lnTo>
                        <a:pt x="2260" y="0"/>
                      </a:lnTo>
                      <a:lnTo>
                        <a:pt x="2293" y="0"/>
                      </a:lnTo>
                      <a:lnTo>
                        <a:pt x="2293" y="9"/>
                      </a:lnTo>
                      <a:close/>
                      <a:moveTo>
                        <a:pt x="2229" y="9"/>
                      </a:moveTo>
                      <a:lnTo>
                        <a:pt x="2198" y="9"/>
                      </a:lnTo>
                      <a:lnTo>
                        <a:pt x="2198" y="0"/>
                      </a:lnTo>
                      <a:lnTo>
                        <a:pt x="2229" y="0"/>
                      </a:lnTo>
                      <a:lnTo>
                        <a:pt x="2229" y="9"/>
                      </a:lnTo>
                      <a:close/>
                      <a:moveTo>
                        <a:pt x="2165" y="9"/>
                      </a:moveTo>
                      <a:lnTo>
                        <a:pt x="2134" y="9"/>
                      </a:lnTo>
                      <a:lnTo>
                        <a:pt x="2134" y="0"/>
                      </a:lnTo>
                      <a:lnTo>
                        <a:pt x="2165" y="0"/>
                      </a:lnTo>
                      <a:lnTo>
                        <a:pt x="2165" y="9"/>
                      </a:lnTo>
                      <a:close/>
                      <a:moveTo>
                        <a:pt x="2104" y="9"/>
                      </a:moveTo>
                      <a:lnTo>
                        <a:pt x="2073" y="9"/>
                      </a:lnTo>
                      <a:lnTo>
                        <a:pt x="2073" y="0"/>
                      </a:lnTo>
                      <a:lnTo>
                        <a:pt x="2104" y="0"/>
                      </a:lnTo>
                      <a:lnTo>
                        <a:pt x="2104" y="9"/>
                      </a:lnTo>
                      <a:close/>
                      <a:moveTo>
                        <a:pt x="2040" y="9"/>
                      </a:moveTo>
                      <a:lnTo>
                        <a:pt x="2009" y="9"/>
                      </a:lnTo>
                      <a:lnTo>
                        <a:pt x="2009" y="0"/>
                      </a:lnTo>
                      <a:lnTo>
                        <a:pt x="2040" y="0"/>
                      </a:lnTo>
                      <a:lnTo>
                        <a:pt x="2040" y="9"/>
                      </a:lnTo>
                      <a:close/>
                      <a:moveTo>
                        <a:pt x="1978" y="9"/>
                      </a:moveTo>
                      <a:lnTo>
                        <a:pt x="1948" y="9"/>
                      </a:lnTo>
                      <a:lnTo>
                        <a:pt x="1948" y="0"/>
                      </a:lnTo>
                      <a:lnTo>
                        <a:pt x="1978" y="0"/>
                      </a:lnTo>
                      <a:lnTo>
                        <a:pt x="1978" y="9"/>
                      </a:lnTo>
                      <a:close/>
                      <a:moveTo>
                        <a:pt x="1914" y="9"/>
                      </a:moveTo>
                      <a:lnTo>
                        <a:pt x="1884" y="9"/>
                      </a:lnTo>
                      <a:lnTo>
                        <a:pt x="1884" y="0"/>
                      </a:lnTo>
                      <a:lnTo>
                        <a:pt x="1914" y="0"/>
                      </a:lnTo>
                      <a:lnTo>
                        <a:pt x="1914" y="9"/>
                      </a:lnTo>
                      <a:close/>
                      <a:moveTo>
                        <a:pt x="1853" y="9"/>
                      </a:moveTo>
                      <a:lnTo>
                        <a:pt x="1822" y="9"/>
                      </a:lnTo>
                      <a:lnTo>
                        <a:pt x="1822" y="0"/>
                      </a:lnTo>
                      <a:lnTo>
                        <a:pt x="1853" y="0"/>
                      </a:lnTo>
                      <a:lnTo>
                        <a:pt x="1853" y="9"/>
                      </a:lnTo>
                      <a:close/>
                      <a:moveTo>
                        <a:pt x="1789" y="9"/>
                      </a:moveTo>
                      <a:lnTo>
                        <a:pt x="1758" y="9"/>
                      </a:lnTo>
                      <a:lnTo>
                        <a:pt x="1758" y="0"/>
                      </a:lnTo>
                      <a:lnTo>
                        <a:pt x="1789" y="0"/>
                      </a:lnTo>
                      <a:lnTo>
                        <a:pt x="1789" y="9"/>
                      </a:lnTo>
                      <a:close/>
                      <a:moveTo>
                        <a:pt x="1727" y="9"/>
                      </a:moveTo>
                      <a:lnTo>
                        <a:pt x="1694" y="9"/>
                      </a:lnTo>
                      <a:lnTo>
                        <a:pt x="1694" y="0"/>
                      </a:lnTo>
                      <a:lnTo>
                        <a:pt x="1727" y="0"/>
                      </a:lnTo>
                      <a:lnTo>
                        <a:pt x="1727" y="9"/>
                      </a:lnTo>
                      <a:close/>
                      <a:moveTo>
                        <a:pt x="1664" y="9"/>
                      </a:moveTo>
                      <a:lnTo>
                        <a:pt x="1633" y="9"/>
                      </a:lnTo>
                      <a:lnTo>
                        <a:pt x="1633" y="0"/>
                      </a:lnTo>
                      <a:lnTo>
                        <a:pt x="1664" y="0"/>
                      </a:lnTo>
                      <a:lnTo>
                        <a:pt x="1664" y="9"/>
                      </a:lnTo>
                      <a:close/>
                      <a:moveTo>
                        <a:pt x="1602" y="9"/>
                      </a:moveTo>
                      <a:lnTo>
                        <a:pt x="1569" y="9"/>
                      </a:lnTo>
                      <a:lnTo>
                        <a:pt x="1569" y="0"/>
                      </a:lnTo>
                      <a:lnTo>
                        <a:pt x="1602" y="0"/>
                      </a:lnTo>
                      <a:lnTo>
                        <a:pt x="1602" y="9"/>
                      </a:lnTo>
                      <a:close/>
                      <a:moveTo>
                        <a:pt x="1538" y="9"/>
                      </a:moveTo>
                      <a:lnTo>
                        <a:pt x="1507" y="9"/>
                      </a:lnTo>
                      <a:lnTo>
                        <a:pt x="1507" y="0"/>
                      </a:lnTo>
                      <a:lnTo>
                        <a:pt x="1538" y="0"/>
                      </a:lnTo>
                      <a:lnTo>
                        <a:pt x="1538" y="9"/>
                      </a:lnTo>
                      <a:close/>
                      <a:moveTo>
                        <a:pt x="1477" y="9"/>
                      </a:moveTo>
                      <a:lnTo>
                        <a:pt x="1443" y="9"/>
                      </a:lnTo>
                      <a:lnTo>
                        <a:pt x="1443" y="0"/>
                      </a:lnTo>
                      <a:lnTo>
                        <a:pt x="1477" y="0"/>
                      </a:lnTo>
                      <a:lnTo>
                        <a:pt x="1477" y="9"/>
                      </a:lnTo>
                      <a:close/>
                      <a:moveTo>
                        <a:pt x="1413" y="9"/>
                      </a:moveTo>
                      <a:lnTo>
                        <a:pt x="1382" y="9"/>
                      </a:lnTo>
                      <a:lnTo>
                        <a:pt x="1382" y="0"/>
                      </a:lnTo>
                      <a:lnTo>
                        <a:pt x="1413" y="0"/>
                      </a:lnTo>
                      <a:lnTo>
                        <a:pt x="1413" y="9"/>
                      </a:lnTo>
                      <a:close/>
                      <a:moveTo>
                        <a:pt x="1351" y="9"/>
                      </a:moveTo>
                      <a:lnTo>
                        <a:pt x="1318" y="9"/>
                      </a:lnTo>
                      <a:lnTo>
                        <a:pt x="1318" y="0"/>
                      </a:lnTo>
                      <a:lnTo>
                        <a:pt x="1351" y="0"/>
                      </a:lnTo>
                      <a:lnTo>
                        <a:pt x="1351" y="9"/>
                      </a:lnTo>
                      <a:close/>
                      <a:moveTo>
                        <a:pt x="1287" y="9"/>
                      </a:moveTo>
                      <a:lnTo>
                        <a:pt x="1256" y="9"/>
                      </a:lnTo>
                      <a:lnTo>
                        <a:pt x="1256" y="0"/>
                      </a:lnTo>
                      <a:lnTo>
                        <a:pt x="1287" y="0"/>
                      </a:lnTo>
                      <a:lnTo>
                        <a:pt x="1287" y="9"/>
                      </a:lnTo>
                      <a:close/>
                      <a:moveTo>
                        <a:pt x="1226" y="9"/>
                      </a:moveTo>
                      <a:lnTo>
                        <a:pt x="1193" y="9"/>
                      </a:lnTo>
                      <a:lnTo>
                        <a:pt x="1193" y="0"/>
                      </a:lnTo>
                      <a:lnTo>
                        <a:pt x="1226" y="0"/>
                      </a:lnTo>
                      <a:lnTo>
                        <a:pt x="1226" y="9"/>
                      </a:lnTo>
                      <a:close/>
                      <a:moveTo>
                        <a:pt x="1162" y="9"/>
                      </a:moveTo>
                      <a:lnTo>
                        <a:pt x="1131" y="9"/>
                      </a:lnTo>
                      <a:lnTo>
                        <a:pt x="1131" y="0"/>
                      </a:lnTo>
                      <a:lnTo>
                        <a:pt x="1162" y="0"/>
                      </a:lnTo>
                      <a:lnTo>
                        <a:pt x="1162" y="9"/>
                      </a:lnTo>
                      <a:close/>
                      <a:moveTo>
                        <a:pt x="1098" y="9"/>
                      </a:moveTo>
                      <a:lnTo>
                        <a:pt x="1067" y="9"/>
                      </a:lnTo>
                      <a:lnTo>
                        <a:pt x="1067" y="0"/>
                      </a:lnTo>
                      <a:lnTo>
                        <a:pt x="1098" y="0"/>
                      </a:lnTo>
                      <a:lnTo>
                        <a:pt x="1098" y="9"/>
                      </a:lnTo>
                      <a:close/>
                      <a:moveTo>
                        <a:pt x="1036" y="9"/>
                      </a:moveTo>
                      <a:lnTo>
                        <a:pt x="1006" y="9"/>
                      </a:lnTo>
                      <a:lnTo>
                        <a:pt x="1006" y="0"/>
                      </a:lnTo>
                      <a:lnTo>
                        <a:pt x="1036" y="0"/>
                      </a:lnTo>
                      <a:lnTo>
                        <a:pt x="1036" y="9"/>
                      </a:lnTo>
                      <a:close/>
                      <a:moveTo>
                        <a:pt x="973" y="9"/>
                      </a:moveTo>
                      <a:lnTo>
                        <a:pt x="942" y="9"/>
                      </a:lnTo>
                      <a:lnTo>
                        <a:pt x="942" y="0"/>
                      </a:lnTo>
                      <a:lnTo>
                        <a:pt x="973" y="0"/>
                      </a:lnTo>
                      <a:lnTo>
                        <a:pt x="973" y="9"/>
                      </a:lnTo>
                      <a:close/>
                      <a:moveTo>
                        <a:pt x="911" y="9"/>
                      </a:moveTo>
                      <a:lnTo>
                        <a:pt x="880" y="9"/>
                      </a:lnTo>
                      <a:lnTo>
                        <a:pt x="880" y="0"/>
                      </a:lnTo>
                      <a:lnTo>
                        <a:pt x="911" y="0"/>
                      </a:lnTo>
                      <a:lnTo>
                        <a:pt x="911" y="9"/>
                      </a:lnTo>
                      <a:close/>
                      <a:moveTo>
                        <a:pt x="847" y="9"/>
                      </a:moveTo>
                      <a:lnTo>
                        <a:pt x="816" y="9"/>
                      </a:lnTo>
                      <a:lnTo>
                        <a:pt x="816" y="0"/>
                      </a:lnTo>
                      <a:lnTo>
                        <a:pt x="847" y="0"/>
                      </a:lnTo>
                      <a:lnTo>
                        <a:pt x="847" y="9"/>
                      </a:lnTo>
                      <a:close/>
                      <a:moveTo>
                        <a:pt x="786" y="9"/>
                      </a:moveTo>
                      <a:lnTo>
                        <a:pt x="755" y="9"/>
                      </a:lnTo>
                      <a:lnTo>
                        <a:pt x="755" y="0"/>
                      </a:lnTo>
                      <a:lnTo>
                        <a:pt x="786" y="0"/>
                      </a:lnTo>
                      <a:lnTo>
                        <a:pt x="786" y="9"/>
                      </a:lnTo>
                      <a:close/>
                      <a:moveTo>
                        <a:pt x="722" y="9"/>
                      </a:moveTo>
                      <a:lnTo>
                        <a:pt x="691" y="9"/>
                      </a:lnTo>
                      <a:lnTo>
                        <a:pt x="691" y="0"/>
                      </a:lnTo>
                      <a:lnTo>
                        <a:pt x="722" y="0"/>
                      </a:lnTo>
                      <a:lnTo>
                        <a:pt x="722" y="9"/>
                      </a:lnTo>
                      <a:close/>
                      <a:moveTo>
                        <a:pt x="660" y="9"/>
                      </a:moveTo>
                      <a:lnTo>
                        <a:pt x="627" y="9"/>
                      </a:lnTo>
                      <a:lnTo>
                        <a:pt x="627" y="0"/>
                      </a:lnTo>
                      <a:lnTo>
                        <a:pt x="660" y="0"/>
                      </a:lnTo>
                      <a:lnTo>
                        <a:pt x="660" y="9"/>
                      </a:lnTo>
                      <a:close/>
                      <a:moveTo>
                        <a:pt x="596" y="9"/>
                      </a:moveTo>
                      <a:lnTo>
                        <a:pt x="565" y="9"/>
                      </a:lnTo>
                      <a:lnTo>
                        <a:pt x="565" y="0"/>
                      </a:lnTo>
                      <a:lnTo>
                        <a:pt x="596" y="0"/>
                      </a:lnTo>
                      <a:lnTo>
                        <a:pt x="596" y="9"/>
                      </a:lnTo>
                      <a:close/>
                      <a:moveTo>
                        <a:pt x="535" y="9"/>
                      </a:moveTo>
                      <a:lnTo>
                        <a:pt x="502" y="9"/>
                      </a:lnTo>
                      <a:lnTo>
                        <a:pt x="502" y="0"/>
                      </a:lnTo>
                      <a:lnTo>
                        <a:pt x="535" y="0"/>
                      </a:lnTo>
                      <a:lnTo>
                        <a:pt x="535" y="9"/>
                      </a:lnTo>
                      <a:close/>
                      <a:moveTo>
                        <a:pt x="471" y="9"/>
                      </a:moveTo>
                      <a:lnTo>
                        <a:pt x="440" y="9"/>
                      </a:lnTo>
                      <a:lnTo>
                        <a:pt x="440" y="0"/>
                      </a:lnTo>
                      <a:lnTo>
                        <a:pt x="471" y="0"/>
                      </a:lnTo>
                      <a:lnTo>
                        <a:pt x="471" y="9"/>
                      </a:lnTo>
                      <a:close/>
                      <a:moveTo>
                        <a:pt x="409" y="9"/>
                      </a:moveTo>
                      <a:lnTo>
                        <a:pt x="376" y="9"/>
                      </a:lnTo>
                      <a:lnTo>
                        <a:pt x="376" y="0"/>
                      </a:lnTo>
                      <a:lnTo>
                        <a:pt x="409" y="0"/>
                      </a:lnTo>
                      <a:lnTo>
                        <a:pt x="409" y="9"/>
                      </a:lnTo>
                      <a:close/>
                      <a:moveTo>
                        <a:pt x="345" y="9"/>
                      </a:moveTo>
                      <a:lnTo>
                        <a:pt x="315" y="9"/>
                      </a:lnTo>
                      <a:lnTo>
                        <a:pt x="315" y="0"/>
                      </a:lnTo>
                      <a:lnTo>
                        <a:pt x="345" y="0"/>
                      </a:lnTo>
                      <a:lnTo>
                        <a:pt x="345" y="9"/>
                      </a:lnTo>
                      <a:close/>
                      <a:moveTo>
                        <a:pt x="284" y="9"/>
                      </a:moveTo>
                      <a:lnTo>
                        <a:pt x="251" y="9"/>
                      </a:lnTo>
                      <a:lnTo>
                        <a:pt x="251" y="0"/>
                      </a:lnTo>
                      <a:lnTo>
                        <a:pt x="284" y="0"/>
                      </a:lnTo>
                      <a:lnTo>
                        <a:pt x="284" y="9"/>
                      </a:lnTo>
                      <a:close/>
                      <a:moveTo>
                        <a:pt x="220" y="9"/>
                      </a:moveTo>
                      <a:lnTo>
                        <a:pt x="189" y="9"/>
                      </a:lnTo>
                      <a:lnTo>
                        <a:pt x="189" y="0"/>
                      </a:lnTo>
                      <a:lnTo>
                        <a:pt x="220" y="0"/>
                      </a:lnTo>
                      <a:lnTo>
                        <a:pt x="220" y="9"/>
                      </a:lnTo>
                      <a:close/>
                      <a:moveTo>
                        <a:pt x="156" y="9"/>
                      </a:moveTo>
                      <a:lnTo>
                        <a:pt x="125" y="9"/>
                      </a:lnTo>
                      <a:lnTo>
                        <a:pt x="125" y="0"/>
                      </a:lnTo>
                      <a:lnTo>
                        <a:pt x="156" y="0"/>
                      </a:lnTo>
                      <a:lnTo>
                        <a:pt x="156" y="9"/>
                      </a:lnTo>
                      <a:close/>
                      <a:moveTo>
                        <a:pt x="95" y="9"/>
                      </a:moveTo>
                      <a:lnTo>
                        <a:pt x="64" y="9"/>
                      </a:lnTo>
                      <a:lnTo>
                        <a:pt x="64" y="0"/>
                      </a:lnTo>
                      <a:lnTo>
                        <a:pt x="95" y="0"/>
                      </a:lnTo>
                      <a:lnTo>
                        <a:pt x="95" y="9"/>
                      </a:lnTo>
                      <a:close/>
                      <a:moveTo>
                        <a:pt x="31" y="9"/>
                      </a:moveTo>
                      <a:lnTo>
                        <a:pt x="0" y="9"/>
                      </a:lnTo>
                      <a:lnTo>
                        <a:pt x="0" y="0"/>
                      </a:lnTo>
                      <a:lnTo>
                        <a:pt x="31" y="0"/>
                      </a:lnTo>
                      <a:lnTo>
                        <a:pt x="31" y="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Rectangle 42"/>
                <p:cNvSpPr>
                  <a:spLocks noChangeArrowheads="1"/>
                </p:cNvSpPr>
                <p:nvPr/>
              </p:nvSpPr>
              <p:spPr bwMode="auto">
                <a:xfrm>
                  <a:off x="6073774" y="3029223"/>
                  <a:ext cx="22225" cy="142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Oval 43"/>
                <p:cNvSpPr>
                  <a:spLocks noChangeArrowheads="1"/>
                </p:cNvSpPr>
                <p:nvPr/>
              </p:nvSpPr>
              <p:spPr bwMode="auto">
                <a:xfrm>
                  <a:off x="1050924" y="2991123"/>
                  <a:ext cx="93663" cy="9525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Freeform 45"/>
                <p:cNvSpPr>
                  <a:spLocks noEditPoints="1"/>
                </p:cNvSpPr>
                <p:nvPr/>
              </p:nvSpPr>
              <p:spPr bwMode="auto">
                <a:xfrm>
                  <a:off x="888999" y="2430735"/>
                  <a:ext cx="5132388" cy="15875"/>
                </a:xfrm>
                <a:custGeom>
                  <a:avLst/>
                  <a:gdLst>
                    <a:gd name="T0" fmla="*/ 3233 w 3233"/>
                    <a:gd name="T1" fmla="*/ 10 h 10"/>
                    <a:gd name="T2" fmla="*/ 3171 w 3233"/>
                    <a:gd name="T3" fmla="*/ 10 h 10"/>
                    <a:gd name="T4" fmla="*/ 3107 w 3233"/>
                    <a:gd name="T5" fmla="*/ 10 h 10"/>
                    <a:gd name="T6" fmla="*/ 3046 w 3233"/>
                    <a:gd name="T7" fmla="*/ 10 h 10"/>
                    <a:gd name="T8" fmla="*/ 2982 w 3233"/>
                    <a:gd name="T9" fmla="*/ 10 h 10"/>
                    <a:gd name="T10" fmla="*/ 2920 w 3233"/>
                    <a:gd name="T11" fmla="*/ 10 h 10"/>
                    <a:gd name="T12" fmla="*/ 2856 w 3233"/>
                    <a:gd name="T13" fmla="*/ 10 h 10"/>
                    <a:gd name="T14" fmla="*/ 2795 w 3233"/>
                    <a:gd name="T15" fmla="*/ 10 h 10"/>
                    <a:gd name="T16" fmla="*/ 2731 w 3233"/>
                    <a:gd name="T17" fmla="*/ 10 h 10"/>
                    <a:gd name="T18" fmla="*/ 2669 w 3233"/>
                    <a:gd name="T19" fmla="*/ 10 h 10"/>
                    <a:gd name="T20" fmla="*/ 2605 w 3233"/>
                    <a:gd name="T21" fmla="*/ 10 h 10"/>
                    <a:gd name="T22" fmla="*/ 2544 w 3233"/>
                    <a:gd name="T23" fmla="*/ 10 h 10"/>
                    <a:gd name="T24" fmla="*/ 2480 w 3233"/>
                    <a:gd name="T25" fmla="*/ 10 h 10"/>
                    <a:gd name="T26" fmla="*/ 2418 w 3233"/>
                    <a:gd name="T27" fmla="*/ 10 h 10"/>
                    <a:gd name="T28" fmla="*/ 2355 w 3233"/>
                    <a:gd name="T29" fmla="*/ 10 h 10"/>
                    <a:gd name="T30" fmla="*/ 2293 w 3233"/>
                    <a:gd name="T31" fmla="*/ 10 h 10"/>
                    <a:gd name="T32" fmla="*/ 2229 w 3233"/>
                    <a:gd name="T33" fmla="*/ 10 h 10"/>
                    <a:gd name="T34" fmla="*/ 2165 w 3233"/>
                    <a:gd name="T35" fmla="*/ 10 h 10"/>
                    <a:gd name="T36" fmla="*/ 2104 w 3233"/>
                    <a:gd name="T37" fmla="*/ 10 h 10"/>
                    <a:gd name="T38" fmla="*/ 2040 w 3233"/>
                    <a:gd name="T39" fmla="*/ 10 h 10"/>
                    <a:gd name="T40" fmla="*/ 1978 w 3233"/>
                    <a:gd name="T41" fmla="*/ 10 h 10"/>
                    <a:gd name="T42" fmla="*/ 1914 w 3233"/>
                    <a:gd name="T43" fmla="*/ 10 h 10"/>
                    <a:gd name="T44" fmla="*/ 1853 w 3233"/>
                    <a:gd name="T45" fmla="*/ 10 h 10"/>
                    <a:gd name="T46" fmla="*/ 1789 w 3233"/>
                    <a:gd name="T47" fmla="*/ 10 h 10"/>
                    <a:gd name="T48" fmla="*/ 1727 w 3233"/>
                    <a:gd name="T49" fmla="*/ 10 h 10"/>
                    <a:gd name="T50" fmla="*/ 1664 w 3233"/>
                    <a:gd name="T51" fmla="*/ 10 h 10"/>
                    <a:gd name="T52" fmla="*/ 1602 w 3233"/>
                    <a:gd name="T53" fmla="*/ 10 h 10"/>
                    <a:gd name="T54" fmla="*/ 1538 w 3233"/>
                    <a:gd name="T55" fmla="*/ 10 h 10"/>
                    <a:gd name="T56" fmla="*/ 1477 w 3233"/>
                    <a:gd name="T57" fmla="*/ 10 h 10"/>
                    <a:gd name="T58" fmla="*/ 1413 w 3233"/>
                    <a:gd name="T59" fmla="*/ 10 h 10"/>
                    <a:gd name="T60" fmla="*/ 1351 w 3233"/>
                    <a:gd name="T61" fmla="*/ 10 h 10"/>
                    <a:gd name="T62" fmla="*/ 1287 w 3233"/>
                    <a:gd name="T63" fmla="*/ 10 h 10"/>
                    <a:gd name="T64" fmla="*/ 1226 w 3233"/>
                    <a:gd name="T65" fmla="*/ 10 h 10"/>
                    <a:gd name="T66" fmla="*/ 1162 w 3233"/>
                    <a:gd name="T67" fmla="*/ 10 h 10"/>
                    <a:gd name="T68" fmla="*/ 1098 w 3233"/>
                    <a:gd name="T69" fmla="*/ 10 h 10"/>
                    <a:gd name="T70" fmla="*/ 1036 w 3233"/>
                    <a:gd name="T71" fmla="*/ 10 h 10"/>
                    <a:gd name="T72" fmla="*/ 973 w 3233"/>
                    <a:gd name="T73" fmla="*/ 10 h 10"/>
                    <a:gd name="T74" fmla="*/ 911 w 3233"/>
                    <a:gd name="T75" fmla="*/ 10 h 10"/>
                    <a:gd name="T76" fmla="*/ 847 w 3233"/>
                    <a:gd name="T77" fmla="*/ 10 h 10"/>
                    <a:gd name="T78" fmla="*/ 786 w 3233"/>
                    <a:gd name="T79" fmla="*/ 10 h 10"/>
                    <a:gd name="T80" fmla="*/ 722 w 3233"/>
                    <a:gd name="T81" fmla="*/ 10 h 10"/>
                    <a:gd name="T82" fmla="*/ 660 w 3233"/>
                    <a:gd name="T83" fmla="*/ 10 h 10"/>
                    <a:gd name="T84" fmla="*/ 596 w 3233"/>
                    <a:gd name="T85" fmla="*/ 10 h 10"/>
                    <a:gd name="T86" fmla="*/ 535 w 3233"/>
                    <a:gd name="T87" fmla="*/ 10 h 10"/>
                    <a:gd name="T88" fmla="*/ 471 w 3233"/>
                    <a:gd name="T89" fmla="*/ 10 h 10"/>
                    <a:gd name="T90" fmla="*/ 409 w 3233"/>
                    <a:gd name="T91" fmla="*/ 10 h 10"/>
                    <a:gd name="T92" fmla="*/ 345 w 3233"/>
                    <a:gd name="T93" fmla="*/ 10 h 10"/>
                    <a:gd name="T94" fmla="*/ 284 w 3233"/>
                    <a:gd name="T95" fmla="*/ 10 h 10"/>
                    <a:gd name="T96" fmla="*/ 220 w 3233"/>
                    <a:gd name="T97" fmla="*/ 10 h 10"/>
                    <a:gd name="T98" fmla="*/ 156 w 3233"/>
                    <a:gd name="T99" fmla="*/ 10 h 10"/>
                    <a:gd name="T100" fmla="*/ 95 w 3233"/>
                    <a:gd name="T101" fmla="*/ 10 h 10"/>
                    <a:gd name="T102" fmla="*/ 31 w 3233"/>
                    <a:gd name="T103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233" h="10">
                      <a:moveTo>
                        <a:pt x="3233" y="10"/>
                      </a:moveTo>
                      <a:lnTo>
                        <a:pt x="3202" y="10"/>
                      </a:lnTo>
                      <a:lnTo>
                        <a:pt x="3202" y="0"/>
                      </a:lnTo>
                      <a:lnTo>
                        <a:pt x="3233" y="0"/>
                      </a:lnTo>
                      <a:lnTo>
                        <a:pt x="3233" y="10"/>
                      </a:lnTo>
                      <a:close/>
                      <a:moveTo>
                        <a:pt x="3171" y="10"/>
                      </a:moveTo>
                      <a:lnTo>
                        <a:pt x="3140" y="10"/>
                      </a:lnTo>
                      <a:lnTo>
                        <a:pt x="3140" y="0"/>
                      </a:lnTo>
                      <a:lnTo>
                        <a:pt x="3171" y="0"/>
                      </a:lnTo>
                      <a:lnTo>
                        <a:pt x="3171" y="10"/>
                      </a:lnTo>
                      <a:close/>
                      <a:moveTo>
                        <a:pt x="3107" y="10"/>
                      </a:moveTo>
                      <a:lnTo>
                        <a:pt x="3076" y="10"/>
                      </a:lnTo>
                      <a:lnTo>
                        <a:pt x="3076" y="0"/>
                      </a:lnTo>
                      <a:lnTo>
                        <a:pt x="3107" y="0"/>
                      </a:lnTo>
                      <a:lnTo>
                        <a:pt x="3107" y="10"/>
                      </a:lnTo>
                      <a:close/>
                      <a:moveTo>
                        <a:pt x="3046" y="10"/>
                      </a:moveTo>
                      <a:lnTo>
                        <a:pt x="3015" y="10"/>
                      </a:lnTo>
                      <a:lnTo>
                        <a:pt x="3015" y="0"/>
                      </a:lnTo>
                      <a:lnTo>
                        <a:pt x="3046" y="0"/>
                      </a:lnTo>
                      <a:lnTo>
                        <a:pt x="3046" y="10"/>
                      </a:lnTo>
                      <a:close/>
                      <a:moveTo>
                        <a:pt x="2982" y="10"/>
                      </a:moveTo>
                      <a:lnTo>
                        <a:pt x="2951" y="10"/>
                      </a:lnTo>
                      <a:lnTo>
                        <a:pt x="2951" y="0"/>
                      </a:lnTo>
                      <a:lnTo>
                        <a:pt x="2982" y="0"/>
                      </a:lnTo>
                      <a:lnTo>
                        <a:pt x="2982" y="10"/>
                      </a:lnTo>
                      <a:close/>
                      <a:moveTo>
                        <a:pt x="2920" y="10"/>
                      </a:moveTo>
                      <a:lnTo>
                        <a:pt x="2889" y="10"/>
                      </a:lnTo>
                      <a:lnTo>
                        <a:pt x="2889" y="0"/>
                      </a:lnTo>
                      <a:lnTo>
                        <a:pt x="2920" y="0"/>
                      </a:lnTo>
                      <a:lnTo>
                        <a:pt x="2920" y="10"/>
                      </a:lnTo>
                      <a:close/>
                      <a:moveTo>
                        <a:pt x="2856" y="10"/>
                      </a:moveTo>
                      <a:lnTo>
                        <a:pt x="2826" y="10"/>
                      </a:lnTo>
                      <a:lnTo>
                        <a:pt x="2826" y="0"/>
                      </a:lnTo>
                      <a:lnTo>
                        <a:pt x="2856" y="0"/>
                      </a:lnTo>
                      <a:lnTo>
                        <a:pt x="2856" y="10"/>
                      </a:lnTo>
                      <a:close/>
                      <a:moveTo>
                        <a:pt x="2795" y="10"/>
                      </a:moveTo>
                      <a:lnTo>
                        <a:pt x="2764" y="10"/>
                      </a:lnTo>
                      <a:lnTo>
                        <a:pt x="2764" y="0"/>
                      </a:lnTo>
                      <a:lnTo>
                        <a:pt x="2795" y="0"/>
                      </a:lnTo>
                      <a:lnTo>
                        <a:pt x="2795" y="10"/>
                      </a:lnTo>
                      <a:close/>
                      <a:moveTo>
                        <a:pt x="2731" y="10"/>
                      </a:moveTo>
                      <a:lnTo>
                        <a:pt x="2700" y="10"/>
                      </a:lnTo>
                      <a:lnTo>
                        <a:pt x="2700" y="0"/>
                      </a:lnTo>
                      <a:lnTo>
                        <a:pt x="2731" y="0"/>
                      </a:lnTo>
                      <a:lnTo>
                        <a:pt x="2731" y="10"/>
                      </a:lnTo>
                      <a:close/>
                      <a:moveTo>
                        <a:pt x="2669" y="10"/>
                      </a:moveTo>
                      <a:lnTo>
                        <a:pt x="2636" y="10"/>
                      </a:lnTo>
                      <a:lnTo>
                        <a:pt x="2636" y="0"/>
                      </a:lnTo>
                      <a:lnTo>
                        <a:pt x="2669" y="0"/>
                      </a:lnTo>
                      <a:lnTo>
                        <a:pt x="2669" y="10"/>
                      </a:lnTo>
                      <a:close/>
                      <a:moveTo>
                        <a:pt x="2605" y="10"/>
                      </a:moveTo>
                      <a:lnTo>
                        <a:pt x="2575" y="10"/>
                      </a:lnTo>
                      <a:lnTo>
                        <a:pt x="2575" y="0"/>
                      </a:lnTo>
                      <a:lnTo>
                        <a:pt x="2605" y="0"/>
                      </a:lnTo>
                      <a:lnTo>
                        <a:pt x="2605" y="10"/>
                      </a:lnTo>
                      <a:close/>
                      <a:moveTo>
                        <a:pt x="2544" y="10"/>
                      </a:moveTo>
                      <a:lnTo>
                        <a:pt x="2511" y="10"/>
                      </a:lnTo>
                      <a:lnTo>
                        <a:pt x="2511" y="0"/>
                      </a:lnTo>
                      <a:lnTo>
                        <a:pt x="2544" y="0"/>
                      </a:lnTo>
                      <a:lnTo>
                        <a:pt x="2544" y="10"/>
                      </a:lnTo>
                      <a:close/>
                      <a:moveTo>
                        <a:pt x="2480" y="10"/>
                      </a:moveTo>
                      <a:lnTo>
                        <a:pt x="2449" y="10"/>
                      </a:lnTo>
                      <a:lnTo>
                        <a:pt x="2449" y="0"/>
                      </a:lnTo>
                      <a:lnTo>
                        <a:pt x="2480" y="0"/>
                      </a:lnTo>
                      <a:lnTo>
                        <a:pt x="2480" y="10"/>
                      </a:lnTo>
                      <a:close/>
                      <a:moveTo>
                        <a:pt x="2418" y="10"/>
                      </a:moveTo>
                      <a:lnTo>
                        <a:pt x="2385" y="10"/>
                      </a:lnTo>
                      <a:lnTo>
                        <a:pt x="2385" y="0"/>
                      </a:lnTo>
                      <a:lnTo>
                        <a:pt x="2418" y="0"/>
                      </a:lnTo>
                      <a:lnTo>
                        <a:pt x="2418" y="10"/>
                      </a:lnTo>
                      <a:close/>
                      <a:moveTo>
                        <a:pt x="2355" y="10"/>
                      </a:moveTo>
                      <a:lnTo>
                        <a:pt x="2324" y="10"/>
                      </a:lnTo>
                      <a:lnTo>
                        <a:pt x="2324" y="0"/>
                      </a:lnTo>
                      <a:lnTo>
                        <a:pt x="2355" y="0"/>
                      </a:lnTo>
                      <a:lnTo>
                        <a:pt x="2355" y="10"/>
                      </a:lnTo>
                      <a:close/>
                      <a:moveTo>
                        <a:pt x="2293" y="10"/>
                      </a:moveTo>
                      <a:lnTo>
                        <a:pt x="2260" y="10"/>
                      </a:lnTo>
                      <a:lnTo>
                        <a:pt x="2260" y="0"/>
                      </a:lnTo>
                      <a:lnTo>
                        <a:pt x="2293" y="0"/>
                      </a:lnTo>
                      <a:lnTo>
                        <a:pt x="2293" y="10"/>
                      </a:lnTo>
                      <a:close/>
                      <a:moveTo>
                        <a:pt x="2229" y="10"/>
                      </a:moveTo>
                      <a:lnTo>
                        <a:pt x="2198" y="10"/>
                      </a:lnTo>
                      <a:lnTo>
                        <a:pt x="2198" y="0"/>
                      </a:lnTo>
                      <a:lnTo>
                        <a:pt x="2229" y="0"/>
                      </a:lnTo>
                      <a:lnTo>
                        <a:pt x="2229" y="10"/>
                      </a:lnTo>
                      <a:close/>
                      <a:moveTo>
                        <a:pt x="2165" y="10"/>
                      </a:moveTo>
                      <a:lnTo>
                        <a:pt x="2134" y="10"/>
                      </a:lnTo>
                      <a:lnTo>
                        <a:pt x="2134" y="0"/>
                      </a:lnTo>
                      <a:lnTo>
                        <a:pt x="2165" y="0"/>
                      </a:lnTo>
                      <a:lnTo>
                        <a:pt x="2165" y="10"/>
                      </a:lnTo>
                      <a:close/>
                      <a:moveTo>
                        <a:pt x="2104" y="10"/>
                      </a:moveTo>
                      <a:lnTo>
                        <a:pt x="2073" y="10"/>
                      </a:lnTo>
                      <a:lnTo>
                        <a:pt x="2073" y="0"/>
                      </a:lnTo>
                      <a:lnTo>
                        <a:pt x="2104" y="0"/>
                      </a:lnTo>
                      <a:lnTo>
                        <a:pt x="2104" y="10"/>
                      </a:lnTo>
                      <a:close/>
                      <a:moveTo>
                        <a:pt x="2040" y="10"/>
                      </a:moveTo>
                      <a:lnTo>
                        <a:pt x="2009" y="10"/>
                      </a:lnTo>
                      <a:lnTo>
                        <a:pt x="2009" y="0"/>
                      </a:lnTo>
                      <a:lnTo>
                        <a:pt x="2040" y="0"/>
                      </a:lnTo>
                      <a:lnTo>
                        <a:pt x="2040" y="10"/>
                      </a:lnTo>
                      <a:close/>
                      <a:moveTo>
                        <a:pt x="1978" y="10"/>
                      </a:moveTo>
                      <a:lnTo>
                        <a:pt x="1948" y="10"/>
                      </a:lnTo>
                      <a:lnTo>
                        <a:pt x="1948" y="0"/>
                      </a:lnTo>
                      <a:lnTo>
                        <a:pt x="1978" y="0"/>
                      </a:lnTo>
                      <a:lnTo>
                        <a:pt x="1978" y="10"/>
                      </a:lnTo>
                      <a:close/>
                      <a:moveTo>
                        <a:pt x="1914" y="10"/>
                      </a:moveTo>
                      <a:lnTo>
                        <a:pt x="1884" y="10"/>
                      </a:lnTo>
                      <a:lnTo>
                        <a:pt x="1884" y="0"/>
                      </a:lnTo>
                      <a:lnTo>
                        <a:pt x="1914" y="0"/>
                      </a:lnTo>
                      <a:lnTo>
                        <a:pt x="1914" y="10"/>
                      </a:lnTo>
                      <a:close/>
                      <a:moveTo>
                        <a:pt x="1853" y="10"/>
                      </a:moveTo>
                      <a:lnTo>
                        <a:pt x="1822" y="10"/>
                      </a:lnTo>
                      <a:lnTo>
                        <a:pt x="1822" y="0"/>
                      </a:lnTo>
                      <a:lnTo>
                        <a:pt x="1853" y="0"/>
                      </a:lnTo>
                      <a:lnTo>
                        <a:pt x="1853" y="10"/>
                      </a:lnTo>
                      <a:close/>
                      <a:moveTo>
                        <a:pt x="1789" y="10"/>
                      </a:moveTo>
                      <a:lnTo>
                        <a:pt x="1758" y="10"/>
                      </a:lnTo>
                      <a:lnTo>
                        <a:pt x="1758" y="0"/>
                      </a:lnTo>
                      <a:lnTo>
                        <a:pt x="1789" y="0"/>
                      </a:lnTo>
                      <a:lnTo>
                        <a:pt x="1789" y="10"/>
                      </a:lnTo>
                      <a:close/>
                      <a:moveTo>
                        <a:pt x="1727" y="10"/>
                      </a:moveTo>
                      <a:lnTo>
                        <a:pt x="1694" y="10"/>
                      </a:lnTo>
                      <a:lnTo>
                        <a:pt x="1694" y="0"/>
                      </a:lnTo>
                      <a:lnTo>
                        <a:pt x="1727" y="0"/>
                      </a:lnTo>
                      <a:lnTo>
                        <a:pt x="1727" y="10"/>
                      </a:lnTo>
                      <a:close/>
                      <a:moveTo>
                        <a:pt x="1664" y="10"/>
                      </a:moveTo>
                      <a:lnTo>
                        <a:pt x="1633" y="10"/>
                      </a:lnTo>
                      <a:lnTo>
                        <a:pt x="1633" y="0"/>
                      </a:lnTo>
                      <a:lnTo>
                        <a:pt x="1664" y="0"/>
                      </a:lnTo>
                      <a:lnTo>
                        <a:pt x="1664" y="10"/>
                      </a:lnTo>
                      <a:close/>
                      <a:moveTo>
                        <a:pt x="1602" y="10"/>
                      </a:moveTo>
                      <a:lnTo>
                        <a:pt x="1569" y="10"/>
                      </a:lnTo>
                      <a:lnTo>
                        <a:pt x="1569" y="0"/>
                      </a:lnTo>
                      <a:lnTo>
                        <a:pt x="1602" y="0"/>
                      </a:lnTo>
                      <a:lnTo>
                        <a:pt x="1602" y="10"/>
                      </a:lnTo>
                      <a:close/>
                      <a:moveTo>
                        <a:pt x="1538" y="10"/>
                      </a:moveTo>
                      <a:lnTo>
                        <a:pt x="1507" y="10"/>
                      </a:lnTo>
                      <a:lnTo>
                        <a:pt x="1507" y="0"/>
                      </a:lnTo>
                      <a:lnTo>
                        <a:pt x="1538" y="0"/>
                      </a:lnTo>
                      <a:lnTo>
                        <a:pt x="1538" y="10"/>
                      </a:lnTo>
                      <a:close/>
                      <a:moveTo>
                        <a:pt x="1477" y="10"/>
                      </a:moveTo>
                      <a:lnTo>
                        <a:pt x="1443" y="10"/>
                      </a:lnTo>
                      <a:lnTo>
                        <a:pt x="1443" y="0"/>
                      </a:lnTo>
                      <a:lnTo>
                        <a:pt x="1477" y="0"/>
                      </a:lnTo>
                      <a:lnTo>
                        <a:pt x="1477" y="10"/>
                      </a:lnTo>
                      <a:close/>
                      <a:moveTo>
                        <a:pt x="1413" y="10"/>
                      </a:moveTo>
                      <a:lnTo>
                        <a:pt x="1382" y="10"/>
                      </a:lnTo>
                      <a:lnTo>
                        <a:pt x="1382" y="0"/>
                      </a:lnTo>
                      <a:lnTo>
                        <a:pt x="1413" y="0"/>
                      </a:lnTo>
                      <a:lnTo>
                        <a:pt x="1413" y="10"/>
                      </a:lnTo>
                      <a:close/>
                      <a:moveTo>
                        <a:pt x="1351" y="10"/>
                      </a:moveTo>
                      <a:lnTo>
                        <a:pt x="1318" y="10"/>
                      </a:lnTo>
                      <a:lnTo>
                        <a:pt x="1318" y="0"/>
                      </a:lnTo>
                      <a:lnTo>
                        <a:pt x="1351" y="0"/>
                      </a:lnTo>
                      <a:lnTo>
                        <a:pt x="1351" y="10"/>
                      </a:lnTo>
                      <a:close/>
                      <a:moveTo>
                        <a:pt x="1287" y="10"/>
                      </a:moveTo>
                      <a:lnTo>
                        <a:pt x="1256" y="10"/>
                      </a:lnTo>
                      <a:lnTo>
                        <a:pt x="1256" y="0"/>
                      </a:lnTo>
                      <a:lnTo>
                        <a:pt x="1287" y="0"/>
                      </a:lnTo>
                      <a:lnTo>
                        <a:pt x="1287" y="10"/>
                      </a:lnTo>
                      <a:close/>
                      <a:moveTo>
                        <a:pt x="1226" y="10"/>
                      </a:moveTo>
                      <a:lnTo>
                        <a:pt x="1193" y="10"/>
                      </a:lnTo>
                      <a:lnTo>
                        <a:pt x="1193" y="0"/>
                      </a:lnTo>
                      <a:lnTo>
                        <a:pt x="1226" y="0"/>
                      </a:lnTo>
                      <a:lnTo>
                        <a:pt x="1226" y="10"/>
                      </a:lnTo>
                      <a:close/>
                      <a:moveTo>
                        <a:pt x="1162" y="10"/>
                      </a:moveTo>
                      <a:lnTo>
                        <a:pt x="1131" y="10"/>
                      </a:lnTo>
                      <a:lnTo>
                        <a:pt x="1131" y="0"/>
                      </a:lnTo>
                      <a:lnTo>
                        <a:pt x="1162" y="0"/>
                      </a:lnTo>
                      <a:lnTo>
                        <a:pt x="1162" y="10"/>
                      </a:lnTo>
                      <a:close/>
                      <a:moveTo>
                        <a:pt x="1098" y="10"/>
                      </a:moveTo>
                      <a:lnTo>
                        <a:pt x="1067" y="10"/>
                      </a:lnTo>
                      <a:lnTo>
                        <a:pt x="1067" y="0"/>
                      </a:lnTo>
                      <a:lnTo>
                        <a:pt x="1098" y="0"/>
                      </a:lnTo>
                      <a:lnTo>
                        <a:pt x="1098" y="10"/>
                      </a:lnTo>
                      <a:close/>
                      <a:moveTo>
                        <a:pt x="1036" y="10"/>
                      </a:moveTo>
                      <a:lnTo>
                        <a:pt x="1006" y="10"/>
                      </a:lnTo>
                      <a:lnTo>
                        <a:pt x="1006" y="0"/>
                      </a:lnTo>
                      <a:lnTo>
                        <a:pt x="1036" y="0"/>
                      </a:lnTo>
                      <a:lnTo>
                        <a:pt x="1036" y="10"/>
                      </a:lnTo>
                      <a:close/>
                      <a:moveTo>
                        <a:pt x="973" y="10"/>
                      </a:moveTo>
                      <a:lnTo>
                        <a:pt x="942" y="10"/>
                      </a:lnTo>
                      <a:lnTo>
                        <a:pt x="942" y="0"/>
                      </a:lnTo>
                      <a:lnTo>
                        <a:pt x="973" y="0"/>
                      </a:lnTo>
                      <a:lnTo>
                        <a:pt x="973" y="10"/>
                      </a:lnTo>
                      <a:close/>
                      <a:moveTo>
                        <a:pt x="911" y="10"/>
                      </a:moveTo>
                      <a:lnTo>
                        <a:pt x="880" y="10"/>
                      </a:lnTo>
                      <a:lnTo>
                        <a:pt x="880" y="0"/>
                      </a:lnTo>
                      <a:lnTo>
                        <a:pt x="911" y="0"/>
                      </a:lnTo>
                      <a:lnTo>
                        <a:pt x="911" y="10"/>
                      </a:lnTo>
                      <a:close/>
                      <a:moveTo>
                        <a:pt x="847" y="10"/>
                      </a:moveTo>
                      <a:lnTo>
                        <a:pt x="816" y="10"/>
                      </a:lnTo>
                      <a:lnTo>
                        <a:pt x="816" y="0"/>
                      </a:lnTo>
                      <a:lnTo>
                        <a:pt x="847" y="0"/>
                      </a:lnTo>
                      <a:lnTo>
                        <a:pt x="847" y="10"/>
                      </a:lnTo>
                      <a:close/>
                      <a:moveTo>
                        <a:pt x="786" y="10"/>
                      </a:moveTo>
                      <a:lnTo>
                        <a:pt x="755" y="10"/>
                      </a:lnTo>
                      <a:lnTo>
                        <a:pt x="755" y="0"/>
                      </a:lnTo>
                      <a:lnTo>
                        <a:pt x="786" y="0"/>
                      </a:lnTo>
                      <a:lnTo>
                        <a:pt x="786" y="10"/>
                      </a:lnTo>
                      <a:close/>
                      <a:moveTo>
                        <a:pt x="722" y="10"/>
                      </a:moveTo>
                      <a:lnTo>
                        <a:pt x="691" y="10"/>
                      </a:lnTo>
                      <a:lnTo>
                        <a:pt x="691" y="0"/>
                      </a:lnTo>
                      <a:lnTo>
                        <a:pt x="722" y="0"/>
                      </a:lnTo>
                      <a:lnTo>
                        <a:pt x="722" y="10"/>
                      </a:lnTo>
                      <a:close/>
                      <a:moveTo>
                        <a:pt x="660" y="10"/>
                      </a:moveTo>
                      <a:lnTo>
                        <a:pt x="627" y="10"/>
                      </a:lnTo>
                      <a:lnTo>
                        <a:pt x="627" y="0"/>
                      </a:lnTo>
                      <a:lnTo>
                        <a:pt x="660" y="0"/>
                      </a:lnTo>
                      <a:lnTo>
                        <a:pt x="660" y="10"/>
                      </a:lnTo>
                      <a:close/>
                      <a:moveTo>
                        <a:pt x="596" y="10"/>
                      </a:moveTo>
                      <a:lnTo>
                        <a:pt x="565" y="10"/>
                      </a:lnTo>
                      <a:lnTo>
                        <a:pt x="565" y="0"/>
                      </a:lnTo>
                      <a:lnTo>
                        <a:pt x="596" y="0"/>
                      </a:lnTo>
                      <a:lnTo>
                        <a:pt x="596" y="10"/>
                      </a:lnTo>
                      <a:close/>
                      <a:moveTo>
                        <a:pt x="535" y="10"/>
                      </a:moveTo>
                      <a:lnTo>
                        <a:pt x="502" y="10"/>
                      </a:lnTo>
                      <a:lnTo>
                        <a:pt x="502" y="0"/>
                      </a:lnTo>
                      <a:lnTo>
                        <a:pt x="535" y="0"/>
                      </a:lnTo>
                      <a:lnTo>
                        <a:pt x="535" y="10"/>
                      </a:lnTo>
                      <a:close/>
                      <a:moveTo>
                        <a:pt x="471" y="10"/>
                      </a:moveTo>
                      <a:lnTo>
                        <a:pt x="440" y="10"/>
                      </a:lnTo>
                      <a:lnTo>
                        <a:pt x="440" y="0"/>
                      </a:lnTo>
                      <a:lnTo>
                        <a:pt x="471" y="0"/>
                      </a:lnTo>
                      <a:lnTo>
                        <a:pt x="471" y="10"/>
                      </a:lnTo>
                      <a:close/>
                      <a:moveTo>
                        <a:pt x="409" y="10"/>
                      </a:moveTo>
                      <a:lnTo>
                        <a:pt x="376" y="10"/>
                      </a:lnTo>
                      <a:lnTo>
                        <a:pt x="376" y="0"/>
                      </a:lnTo>
                      <a:lnTo>
                        <a:pt x="409" y="0"/>
                      </a:lnTo>
                      <a:lnTo>
                        <a:pt x="409" y="10"/>
                      </a:lnTo>
                      <a:close/>
                      <a:moveTo>
                        <a:pt x="345" y="10"/>
                      </a:moveTo>
                      <a:lnTo>
                        <a:pt x="315" y="10"/>
                      </a:lnTo>
                      <a:lnTo>
                        <a:pt x="315" y="0"/>
                      </a:lnTo>
                      <a:lnTo>
                        <a:pt x="345" y="0"/>
                      </a:lnTo>
                      <a:lnTo>
                        <a:pt x="345" y="10"/>
                      </a:lnTo>
                      <a:close/>
                      <a:moveTo>
                        <a:pt x="284" y="10"/>
                      </a:moveTo>
                      <a:lnTo>
                        <a:pt x="251" y="10"/>
                      </a:lnTo>
                      <a:lnTo>
                        <a:pt x="251" y="0"/>
                      </a:lnTo>
                      <a:lnTo>
                        <a:pt x="284" y="0"/>
                      </a:lnTo>
                      <a:lnTo>
                        <a:pt x="284" y="10"/>
                      </a:lnTo>
                      <a:close/>
                      <a:moveTo>
                        <a:pt x="220" y="10"/>
                      </a:moveTo>
                      <a:lnTo>
                        <a:pt x="189" y="10"/>
                      </a:lnTo>
                      <a:lnTo>
                        <a:pt x="189" y="0"/>
                      </a:lnTo>
                      <a:lnTo>
                        <a:pt x="220" y="0"/>
                      </a:lnTo>
                      <a:lnTo>
                        <a:pt x="220" y="10"/>
                      </a:lnTo>
                      <a:close/>
                      <a:moveTo>
                        <a:pt x="156" y="10"/>
                      </a:moveTo>
                      <a:lnTo>
                        <a:pt x="125" y="10"/>
                      </a:lnTo>
                      <a:lnTo>
                        <a:pt x="125" y="0"/>
                      </a:lnTo>
                      <a:lnTo>
                        <a:pt x="156" y="0"/>
                      </a:lnTo>
                      <a:lnTo>
                        <a:pt x="156" y="10"/>
                      </a:lnTo>
                      <a:close/>
                      <a:moveTo>
                        <a:pt x="95" y="10"/>
                      </a:moveTo>
                      <a:lnTo>
                        <a:pt x="64" y="10"/>
                      </a:lnTo>
                      <a:lnTo>
                        <a:pt x="64" y="0"/>
                      </a:lnTo>
                      <a:lnTo>
                        <a:pt x="95" y="0"/>
                      </a:lnTo>
                      <a:lnTo>
                        <a:pt x="95" y="10"/>
                      </a:lnTo>
                      <a:close/>
                      <a:moveTo>
                        <a:pt x="31" y="10"/>
                      </a:moveTo>
                      <a:lnTo>
                        <a:pt x="0" y="10"/>
                      </a:lnTo>
                      <a:lnTo>
                        <a:pt x="0" y="0"/>
                      </a:lnTo>
                      <a:lnTo>
                        <a:pt x="31" y="0"/>
                      </a:lnTo>
                      <a:lnTo>
                        <a:pt x="31" y="1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9" name="Rectangle 46"/>
                <p:cNvSpPr>
                  <a:spLocks noChangeArrowheads="1"/>
                </p:cNvSpPr>
                <p:nvPr/>
              </p:nvSpPr>
              <p:spPr bwMode="auto">
                <a:xfrm>
                  <a:off x="6073774" y="2430735"/>
                  <a:ext cx="22225" cy="158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0" name="Oval 47"/>
                <p:cNvSpPr>
                  <a:spLocks noChangeArrowheads="1"/>
                </p:cNvSpPr>
                <p:nvPr/>
              </p:nvSpPr>
              <p:spPr bwMode="auto">
                <a:xfrm>
                  <a:off x="1050924" y="2389460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2" name="Freeform 49"/>
                <p:cNvSpPr>
                  <a:spLocks noEditPoints="1"/>
                </p:cNvSpPr>
                <p:nvPr/>
              </p:nvSpPr>
              <p:spPr bwMode="auto">
                <a:xfrm>
                  <a:off x="888999" y="1832248"/>
                  <a:ext cx="5132388" cy="15875"/>
                </a:xfrm>
                <a:custGeom>
                  <a:avLst/>
                  <a:gdLst>
                    <a:gd name="T0" fmla="*/ 3233 w 3233"/>
                    <a:gd name="T1" fmla="*/ 10 h 10"/>
                    <a:gd name="T2" fmla="*/ 3171 w 3233"/>
                    <a:gd name="T3" fmla="*/ 10 h 10"/>
                    <a:gd name="T4" fmla="*/ 3107 w 3233"/>
                    <a:gd name="T5" fmla="*/ 10 h 10"/>
                    <a:gd name="T6" fmla="*/ 3046 w 3233"/>
                    <a:gd name="T7" fmla="*/ 10 h 10"/>
                    <a:gd name="T8" fmla="*/ 2982 w 3233"/>
                    <a:gd name="T9" fmla="*/ 10 h 10"/>
                    <a:gd name="T10" fmla="*/ 2920 w 3233"/>
                    <a:gd name="T11" fmla="*/ 10 h 10"/>
                    <a:gd name="T12" fmla="*/ 2856 w 3233"/>
                    <a:gd name="T13" fmla="*/ 10 h 10"/>
                    <a:gd name="T14" fmla="*/ 2795 w 3233"/>
                    <a:gd name="T15" fmla="*/ 10 h 10"/>
                    <a:gd name="T16" fmla="*/ 2731 w 3233"/>
                    <a:gd name="T17" fmla="*/ 10 h 10"/>
                    <a:gd name="T18" fmla="*/ 2669 w 3233"/>
                    <a:gd name="T19" fmla="*/ 10 h 10"/>
                    <a:gd name="T20" fmla="*/ 2605 w 3233"/>
                    <a:gd name="T21" fmla="*/ 10 h 10"/>
                    <a:gd name="T22" fmla="*/ 2544 w 3233"/>
                    <a:gd name="T23" fmla="*/ 10 h 10"/>
                    <a:gd name="T24" fmla="*/ 2480 w 3233"/>
                    <a:gd name="T25" fmla="*/ 10 h 10"/>
                    <a:gd name="T26" fmla="*/ 2418 w 3233"/>
                    <a:gd name="T27" fmla="*/ 10 h 10"/>
                    <a:gd name="T28" fmla="*/ 2355 w 3233"/>
                    <a:gd name="T29" fmla="*/ 10 h 10"/>
                    <a:gd name="T30" fmla="*/ 2293 w 3233"/>
                    <a:gd name="T31" fmla="*/ 10 h 10"/>
                    <a:gd name="T32" fmla="*/ 2229 w 3233"/>
                    <a:gd name="T33" fmla="*/ 10 h 10"/>
                    <a:gd name="T34" fmla="*/ 2165 w 3233"/>
                    <a:gd name="T35" fmla="*/ 10 h 10"/>
                    <a:gd name="T36" fmla="*/ 2104 w 3233"/>
                    <a:gd name="T37" fmla="*/ 10 h 10"/>
                    <a:gd name="T38" fmla="*/ 2040 w 3233"/>
                    <a:gd name="T39" fmla="*/ 10 h 10"/>
                    <a:gd name="T40" fmla="*/ 1978 w 3233"/>
                    <a:gd name="T41" fmla="*/ 10 h 10"/>
                    <a:gd name="T42" fmla="*/ 1914 w 3233"/>
                    <a:gd name="T43" fmla="*/ 10 h 10"/>
                    <a:gd name="T44" fmla="*/ 1853 w 3233"/>
                    <a:gd name="T45" fmla="*/ 10 h 10"/>
                    <a:gd name="T46" fmla="*/ 1789 w 3233"/>
                    <a:gd name="T47" fmla="*/ 10 h 10"/>
                    <a:gd name="T48" fmla="*/ 1727 w 3233"/>
                    <a:gd name="T49" fmla="*/ 10 h 10"/>
                    <a:gd name="T50" fmla="*/ 1664 w 3233"/>
                    <a:gd name="T51" fmla="*/ 10 h 10"/>
                    <a:gd name="T52" fmla="*/ 1602 w 3233"/>
                    <a:gd name="T53" fmla="*/ 10 h 10"/>
                    <a:gd name="T54" fmla="*/ 1538 w 3233"/>
                    <a:gd name="T55" fmla="*/ 10 h 10"/>
                    <a:gd name="T56" fmla="*/ 1477 w 3233"/>
                    <a:gd name="T57" fmla="*/ 10 h 10"/>
                    <a:gd name="T58" fmla="*/ 1413 w 3233"/>
                    <a:gd name="T59" fmla="*/ 10 h 10"/>
                    <a:gd name="T60" fmla="*/ 1351 w 3233"/>
                    <a:gd name="T61" fmla="*/ 10 h 10"/>
                    <a:gd name="T62" fmla="*/ 1287 w 3233"/>
                    <a:gd name="T63" fmla="*/ 10 h 10"/>
                    <a:gd name="T64" fmla="*/ 1226 w 3233"/>
                    <a:gd name="T65" fmla="*/ 10 h 10"/>
                    <a:gd name="T66" fmla="*/ 1162 w 3233"/>
                    <a:gd name="T67" fmla="*/ 10 h 10"/>
                    <a:gd name="T68" fmla="*/ 1098 w 3233"/>
                    <a:gd name="T69" fmla="*/ 10 h 10"/>
                    <a:gd name="T70" fmla="*/ 1036 w 3233"/>
                    <a:gd name="T71" fmla="*/ 10 h 10"/>
                    <a:gd name="T72" fmla="*/ 973 w 3233"/>
                    <a:gd name="T73" fmla="*/ 10 h 10"/>
                    <a:gd name="T74" fmla="*/ 911 w 3233"/>
                    <a:gd name="T75" fmla="*/ 10 h 10"/>
                    <a:gd name="T76" fmla="*/ 847 w 3233"/>
                    <a:gd name="T77" fmla="*/ 10 h 10"/>
                    <a:gd name="T78" fmla="*/ 786 w 3233"/>
                    <a:gd name="T79" fmla="*/ 10 h 10"/>
                    <a:gd name="T80" fmla="*/ 722 w 3233"/>
                    <a:gd name="T81" fmla="*/ 10 h 10"/>
                    <a:gd name="T82" fmla="*/ 660 w 3233"/>
                    <a:gd name="T83" fmla="*/ 10 h 10"/>
                    <a:gd name="T84" fmla="*/ 596 w 3233"/>
                    <a:gd name="T85" fmla="*/ 10 h 10"/>
                    <a:gd name="T86" fmla="*/ 535 w 3233"/>
                    <a:gd name="T87" fmla="*/ 10 h 10"/>
                    <a:gd name="T88" fmla="*/ 471 w 3233"/>
                    <a:gd name="T89" fmla="*/ 10 h 10"/>
                    <a:gd name="T90" fmla="*/ 409 w 3233"/>
                    <a:gd name="T91" fmla="*/ 10 h 10"/>
                    <a:gd name="T92" fmla="*/ 345 w 3233"/>
                    <a:gd name="T93" fmla="*/ 10 h 10"/>
                    <a:gd name="T94" fmla="*/ 284 w 3233"/>
                    <a:gd name="T95" fmla="*/ 10 h 10"/>
                    <a:gd name="T96" fmla="*/ 220 w 3233"/>
                    <a:gd name="T97" fmla="*/ 10 h 10"/>
                    <a:gd name="T98" fmla="*/ 156 w 3233"/>
                    <a:gd name="T99" fmla="*/ 10 h 10"/>
                    <a:gd name="T100" fmla="*/ 95 w 3233"/>
                    <a:gd name="T101" fmla="*/ 10 h 10"/>
                    <a:gd name="T102" fmla="*/ 31 w 3233"/>
                    <a:gd name="T103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233" h="10">
                      <a:moveTo>
                        <a:pt x="3233" y="10"/>
                      </a:moveTo>
                      <a:lnTo>
                        <a:pt x="3202" y="10"/>
                      </a:lnTo>
                      <a:lnTo>
                        <a:pt x="3202" y="0"/>
                      </a:lnTo>
                      <a:lnTo>
                        <a:pt x="3233" y="0"/>
                      </a:lnTo>
                      <a:lnTo>
                        <a:pt x="3233" y="10"/>
                      </a:lnTo>
                      <a:close/>
                      <a:moveTo>
                        <a:pt x="3171" y="10"/>
                      </a:moveTo>
                      <a:lnTo>
                        <a:pt x="3140" y="10"/>
                      </a:lnTo>
                      <a:lnTo>
                        <a:pt x="3140" y="0"/>
                      </a:lnTo>
                      <a:lnTo>
                        <a:pt x="3171" y="0"/>
                      </a:lnTo>
                      <a:lnTo>
                        <a:pt x="3171" y="10"/>
                      </a:lnTo>
                      <a:close/>
                      <a:moveTo>
                        <a:pt x="3107" y="10"/>
                      </a:moveTo>
                      <a:lnTo>
                        <a:pt x="3076" y="10"/>
                      </a:lnTo>
                      <a:lnTo>
                        <a:pt x="3076" y="0"/>
                      </a:lnTo>
                      <a:lnTo>
                        <a:pt x="3107" y="0"/>
                      </a:lnTo>
                      <a:lnTo>
                        <a:pt x="3107" y="10"/>
                      </a:lnTo>
                      <a:close/>
                      <a:moveTo>
                        <a:pt x="3046" y="10"/>
                      </a:moveTo>
                      <a:lnTo>
                        <a:pt x="3015" y="10"/>
                      </a:lnTo>
                      <a:lnTo>
                        <a:pt x="3015" y="0"/>
                      </a:lnTo>
                      <a:lnTo>
                        <a:pt x="3046" y="0"/>
                      </a:lnTo>
                      <a:lnTo>
                        <a:pt x="3046" y="10"/>
                      </a:lnTo>
                      <a:close/>
                      <a:moveTo>
                        <a:pt x="2982" y="10"/>
                      </a:moveTo>
                      <a:lnTo>
                        <a:pt x="2951" y="10"/>
                      </a:lnTo>
                      <a:lnTo>
                        <a:pt x="2951" y="0"/>
                      </a:lnTo>
                      <a:lnTo>
                        <a:pt x="2982" y="0"/>
                      </a:lnTo>
                      <a:lnTo>
                        <a:pt x="2982" y="10"/>
                      </a:lnTo>
                      <a:close/>
                      <a:moveTo>
                        <a:pt x="2920" y="10"/>
                      </a:moveTo>
                      <a:lnTo>
                        <a:pt x="2889" y="10"/>
                      </a:lnTo>
                      <a:lnTo>
                        <a:pt x="2889" y="0"/>
                      </a:lnTo>
                      <a:lnTo>
                        <a:pt x="2920" y="0"/>
                      </a:lnTo>
                      <a:lnTo>
                        <a:pt x="2920" y="10"/>
                      </a:lnTo>
                      <a:close/>
                      <a:moveTo>
                        <a:pt x="2856" y="10"/>
                      </a:moveTo>
                      <a:lnTo>
                        <a:pt x="2826" y="10"/>
                      </a:lnTo>
                      <a:lnTo>
                        <a:pt x="2826" y="0"/>
                      </a:lnTo>
                      <a:lnTo>
                        <a:pt x="2856" y="0"/>
                      </a:lnTo>
                      <a:lnTo>
                        <a:pt x="2856" y="10"/>
                      </a:lnTo>
                      <a:close/>
                      <a:moveTo>
                        <a:pt x="2795" y="10"/>
                      </a:moveTo>
                      <a:lnTo>
                        <a:pt x="2764" y="10"/>
                      </a:lnTo>
                      <a:lnTo>
                        <a:pt x="2764" y="0"/>
                      </a:lnTo>
                      <a:lnTo>
                        <a:pt x="2795" y="0"/>
                      </a:lnTo>
                      <a:lnTo>
                        <a:pt x="2795" y="10"/>
                      </a:lnTo>
                      <a:close/>
                      <a:moveTo>
                        <a:pt x="2731" y="10"/>
                      </a:moveTo>
                      <a:lnTo>
                        <a:pt x="2700" y="10"/>
                      </a:lnTo>
                      <a:lnTo>
                        <a:pt x="2700" y="0"/>
                      </a:lnTo>
                      <a:lnTo>
                        <a:pt x="2731" y="0"/>
                      </a:lnTo>
                      <a:lnTo>
                        <a:pt x="2731" y="10"/>
                      </a:lnTo>
                      <a:close/>
                      <a:moveTo>
                        <a:pt x="2669" y="10"/>
                      </a:moveTo>
                      <a:lnTo>
                        <a:pt x="2636" y="10"/>
                      </a:lnTo>
                      <a:lnTo>
                        <a:pt x="2636" y="0"/>
                      </a:lnTo>
                      <a:lnTo>
                        <a:pt x="2669" y="0"/>
                      </a:lnTo>
                      <a:lnTo>
                        <a:pt x="2669" y="10"/>
                      </a:lnTo>
                      <a:close/>
                      <a:moveTo>
                        <a:pt x="2605" y="10"/>
                      </a:moveTo>
                      <a:lnTo>
                        <a:pt x="2575" y="10"/>
                      </a:lnTo>
                      <a:lnTo>
                        <a:pt x="2575" y="0"/>
                      </a:lnTo>
                      <a:lnTo>
                        <a:pt x="2605" y="0"/>
                      </a:lnTo>
                      <a:lnTo>
                        <a:pt x="2605" y="10"/>
                      </a:lnTo>
                      <a:close/>
                      <a:moveTo>
                        <a:pt x="2544" y="10"/>
                      </a:moveTo>
                      <a:lnTo>
                        <a:pt x="2511" y="10"/>
                      </a:lnTo>
                      <a:lnTo>
                        <a:pt x="2511" y="0"/>
                      </a:lnTo>
                      <a:lnTo>
                        <a:pt x="2544" y="0"/>
                      </a:lnTo>
                      <a:lnTo>
                        <a:pt x="2544" y="10"/>
                      </a:lnTo>
                      <a:close/>
                      <a:moveTo>
                        <a:pt x="2480" y="10"/>
                      </a:moveTo>
                      <a:lnTo>
                        <a:pt x="2449" y="10"/>
                      </a:lnTo>
                      <a:lnTo>
                        <a:pt x="2449" y="0"/>
                      </a:lnTo>
                      <a:lnTo>
                        <a:pt x="2480" y="0"/>
                      </a:lnTo>
                      <a:lnTo>
                        <a:pt x="2480" y="10"/>
                      </a:lnTo>
                      <a:close/>
                      <a:moveTo>
                        <a:pt x="2418" y="10"/>
                      </a:moveTo>
                      <a:lnTo>
                        <a:pt x="2385" y="10"/>
                      </a:lnTo>
                      <a:lnTo>
                        <a:pt x="2385" y="0"/>
                      </a:lnTo>
                      <a:lnTo>
                        <a:pt x="2418" y="0"/>
                      </a:lnTo>
                      <a:lnTo>
                        <a:pt x="2418" y="10"/>
                      </a:lnTo>
                      <a:close/>
                      <a:moveTo>
                        <a:pt x="2355" y="10"/>
                      </a:moveTo>
                      <a:lnTo>
                        <a:pt x="2324" y="10"/>
                      </a:lnTo>
                      <a:lnTo>
                        <a:pt x="2324" y="0"/>
                      </a:lnTo>
                      <a:lnTo>
                        <a:pt x="2355" y="0"/>
                      </a:lnTo>
                      <a:lnTo>
                        <a:pt x="2355" y="10"/>
                      </a:lnTo>
                      <a:close/>
                      <a:moveTo>
                        <a:pt x="2293" y="10"/>
                      </a:moveTo>
                      <a:lnTo>
                        <a:pt x="2260" y="10"/>
                      </a:lnTo>
                      <a:lnTo>
                        <a:pt x="2260" y="0"/>
                      </a:lnTo>
                      <a:lnTo>
                        <a:pt x="2293" y="0"/>
                      </a:lnTo>
                      <a:lnTo>
                        <a:pt x="2293" y="10"/>
                      </a:lnTo>
                      <a:close/>
                      <a:moveTo>
                        <a:pt x="2229" y="10"/>
                      </a:moveTo>
                      <a:lnTo>
                        <a:pt x="2198" y="10"/>
                      </a:lnTo>
                      <a:lnTo>
                        <a:pt x="2198" y="0"/>
                      </a:lnTo>
                      <a:lnTo>
                        <a:pt x="2229" y="0"/>
                      </a:lnTo>
                      <a:lnTo>
                        <a:pt x="2229" y="10"/>
                      </a:lnTo>
                      <a:close/>
                      <a:moveTo>
                        <a:pt x="2165" y="10"/>
                      </a:moveTo>
                      <a:lnTo>
                        <a:pt x="2134" y="10"/>
                      </a:lnTo>
                      <a:lnTo>
                        <a:pt x="2134" y="0"/>
                      </a:lnTo>
                      <a:lnTo>
                        <a:pt x="2165" y="0"/>
                      </a:lnTo>
                      <a:lnTo>
                        <a:pt x="2165" y="10"/>
                      </a:lnTo>
                      <a:close/>
                      <a:moveTo>
                        <a:pt x="2104" y="10"/>
                      </a:moveTo>
                      <a:lnTo>
                        <a:pt x="2073" y="10"/>
                      </a:lnTo>
                      <a:lnTo>
                        <a:pt x="2073" y="0"/>
                      </a:lnTo>
                      <a:lnTo>
                        <a:pt x="2104" y="0"/>
                      </a:lnTo>
                      <a:lnTo>
                        <a:pt x="2104" y="10"/>
                      </a:lnTo>
                      <a:close/>
                      <a:moveTo>
                        <a:pt x="2040" y="10"/>
                      </a:moveTo>
                      <a:lnTo>
                        <a:pt x="2009" y="10"/>
                      </a:lnTo>
                      <a:lnTo>
                        <a:pt x="2009" y="0"/>
                      </a:lnTo>
                      <a:lnTo>
                        <a:pt x="2040" y="0"/>
                      </a:lnTo>
                      <a:lnTo>
                        <a:pt x="2040" y="10"/>
                      </a:lnTo>
                      <a:close/>
                      <a:moveTo>
                        <a:pt x="1978" y="10"/>
                      </a:moveTo>
                      <a:lnTo>
                        <a:pt x="1948" y="10"/>
                      </a:lnTo>
                      <a:lnTo>
                        <a:pt x="1948" y="0"/>
                      </a:lnTo>
                      <a:lnTo>
                        <a:pt x="1978" y="0"/>
                      </a:lnTo>
                      <a:lnTo>
                        <a:pt x="1978" y="10"/>
                      </a:lnTo>
                      <a:close/>
                      <a:moveTo>
                        <a:pt x="1914" y="10"/>
                      </a:moveTo>
                      <a:lnTo>
                        <a:pt x="1884" y="10"/>
                      </a:lnTo>
                      <a:lnTo>
                        <a:pt x="1884" y="0"/>
                      </a:lnTo>
                      <a:lnTo>
                        <a:pt x="1914" y="0"/>
                      </a:lnTo>
                      <a:lnTo>
                        <a:pt x="1914" y="10"/>
                      </a:lnTo>
                      <a:close/>
                      <a:moveTo>
                        <a:pt x="1853" y="10"/>
                      </a:moveTo>
                      <a:lnTo>
                        <a:pt x="1822" y="10"/>
                      </a:lnTo>
                      <a:lnTo>
                        <a:pt x="1822" y="0"/>
                      </a:lnTo>
                      <a:lnTo>
                        <a:pt x="1853" y="0"/>
                      </a:lnTo>
                      <a:lnTo>
                        <a:pt x="1853" y="10"/>
                      </a:lnTo>
                      <a:close/>
                      <a:moveTo>
                        <a:pt x="1789" y="10"/>
                      </a:moveTo>
                      <a:lnTo>
                        <a:pt x="1758" y="10"/>
                      </a:lnTo>
                      <a:lnTo>
                        <a:pt x="1758" y="0"/>
                      </a:lnTo>
                      <a:lnTo>
                        <a:pt x="1789" y="0"/>
                      </a:lnTo>
                      <a:lnTo>
                        <a:pt x="1789" y="10"/>
                      </a:lnTo>
                      <a:close/>
                      <a:moveTo>
                        <a:pt x="1727" y="10"/>
                      </a:moveTo>
                      <a:lnTo>
                        <a:pt x="1694" y="10"/>
                      </a:lnTo>
                      <a:lnTo>
                        <a:pt x="1694" y="0"/>
                      </a:lnTo>
                      <a:lnTo>
                        <a:pt x="1727" y="0"/>
                      </a:lnTo>
                      <a:lnTo>
                        <a:pt x="1727" y="10"/>
                      </a:lnTo>
                      <a:close/>
                      <a:moveTo>
                        <a:pt x="1664" y="10"/>
                      </a:moveTo>
                      <a:lnTo>
                        <a:pt x="1633" y="10"/>
                      </a:lnTo>
                      <a:lnTo>
                        <a:pt x="1633" y="0"/>
                      </a:lnTo>
                      <a:lnTo>
                        <a:pt x="1664" y="0"/>
                      </a:lnTo>
                      <a:lnTo>
                        <a:pt x="1664" y="10"/>
                      </a:lnTo>
                      <a:close/>
                      <a:moveTo>
                        <a:pt x="1602" y="10"/>
                      </a:moveTo>
                      <a:lnTo>
                        <a:pt x="1569" y="10"/>
                      </a:lnTo>
                      <a:lnTo>
                        <a:pt x="1569" y="0"/>
                      </a:lnTo>
                      <a:lnTo>
                        <a:pt x="1602" y="0"/>
                      </a:lnTo>
                      <a:lnTo>
                        <a:pt x="1602" y="10"/>
                      </a:lnTo>
                      <a:close/>
                      <a:moveTo>
                        <a:pt x="1538" y="10"/>
                      </a:moveTo>
                      <a:lnTo>
                        <a:pt x="1507" y="10"/>
                      </a:lnTo>
                      <a:lnTo>
                        <a:pt x="1507" y="0"/>
                      </a:lnTo>
                      <a:lnTo>
                        <a:pt x="1538" y="0"/>
                      </a:lnTo>
                      <a:lnTo>
                        <a:pt x="1538" y="10"/>
                      </a:lnTo>
                      <a:close/>
                      <a:moveTo>
                        <a:pt x="1477" y="10"/>
                      </a:moveTo>
                      <a:lnTo>
                        <a:pt x="1443" y="10"/>
                      </a:lnTo>
                      <a:lnTo>
                        <a:pt x="1443" y="0"/>
                      </a:lnTo>
                      <a:lnTo>
                        <a:pt x="1477" y="0"/>
                      </a:lnTo>
                      <a:lnTo>
                        <a:pt x="1477" y="10"/>
                      </a:lnTo>
                      <a:close/>
                      <a:moveTo>
                        <a:pt x="1413" y="10"/>
                      </a:moveTo>
                      <a:lnTo>
                        <a:pt x="1382" y="10"/>
                      </a:lnTo>
                      <a:lnTo>
                        <a:pt x="1382" y="0"/>
                      </a:lnTo>
                      <a:lnTo>
                        <a:pt x="1413" y="0"/>
                      </a:lnTo>
                      <a:lnTo>
                        <a:pt x="1413" y="10"/>
                      </a:lnTo>
                      <a:close/>
                      <a:moveTo>
                        <a:pt x="1351" y="10"/>
                      </a:moveTo>
                      <a:lnTo>
                        <a:pt x="1318" y="10"/>
                      </a:lnTo>
                      <a:lnTo>
                        <a:pt x="1318" y="0"/>
                      </a:lnTo>
                      <a:lnTo>
                        <a:pt x="1351" y="0"/>
                      </a:lnTo>
                      <a:lnTo>
                        <a:pt x="1351" y="10"/>
                      </a:lnTo>
                      <a:close/>
                      <a:moveTo>
                        <a:pt x="1287" y="10"/>
                      </a:moveTo>
                      <a:lnTo>
                        <a:pt x="1256" y="10"/>
                      </a:lnTo>
                      <a:lnTo>
                        <a:pt x="1256" y="0"/>
                      </a:lnTo>
                      <a:lnTo>
                        <a:pt x="1287" y="0"/>
                      </a:lnTo>
                      <a:lnTo>
                        <a:pt x="1287" y="10"/>
                      </a:lnTo>
                      <a:close/>
                      <a:moveTo>
                        <a:pt x="1226" y="10"/>
                      </a:moveTo>
                      <a:lnTo>
                        <a:pt x="1193" y="10"/>
                      </a:lnTo>
                      <a:lnTo>
                        <a:pt x="1193" y="0"/>
                      </a:lnTo>
                      <a:lnTo>
                        <a:pt x="1226" y="0"/>
                      </a:lnTo>
                      <a:lnTo>
                        <a:pt x="1226" y="10"/>
                      </a:lnTo>
                      <a:close/>
                      <a:moveTo>
                        <a:pt x="1162" y="10"/>
                      </a:moveTo>
                      <a:lnTo>
                        <a:pt x="1131" y="10"/>
                      </a:lnTo>
                      <a:lnTo>
                        <a:pt x="1131" y="0"/>
                      </a:lnTo>
                      <a:lnTo>
                        <a:pt x="1162" y="0"/>
                      </a:lnTo>
                      <a:lnTo>
                        <a:pt x="1162" y="10"/>
                      </a:lnTo>
                      <a:close/>
                      <a:moveTo>
                        <a:pt x="1098" y="10"/>
                      </a:moveTo>
                      <a:lnTo>
                        <a:pt x="1067" y="10"/>
                      </a:lnTo>
                      <a:lnTo>
                        <a:pt x="1067" y="0"/>
                      </a:lnTo>
                      <a:lnTo>
                        <a:pt x="1098" y="0"/>
                      </a:lnTo>
                      <a:lnTo>
                        <a:pt x="1098" y="10"/>
                      </a:lnTo>
                      <a:close/>
                      <a:moveTo>
                        <a:pt x="1036" y="10"/>
                      </a:moveTo>
                      <a:lnTo>
                        <a:pt x="1006" y="10"/>
                      </a:lnTo>
                      <a:lnTo>
                        <a:pt x="1006" y="0"/>
                      </a:lnTo>
                      <a:lnTo>
                        <a:pt x="1036" y="0"/>
                      </a:lnTo>
                      <a:lnTo>
                        <a:pt x="1036" y="10"/>
                      </a:lnTo>
                      <a:close/>
                      <a:moveTo>
                        <a:pt x="973" y="10"/>
                      </a:moveTo>
                      <a:lnTo>
                        <a:pt x="942" y="10"/>
                      </a:lnTo>
                      <a:lnTo>
                        <a:pt x="942" y="0"/>
                      </a:lnTo>
                      <a:lnTo>
                        <a:pt x="973" y="0"/>
                      </a:lnTo>
                      <a:lnTo>
                        <a:pt x="973" y="10"/>
                      </a:lnTo>
                      <a:close/>
                      <a:moveTo>
                        <a:pt x="911" y="10"/>
                      </a:moveTo>
                      <a:lnTo>
                        <a:pt x="880" y="10"/>
                      </a:lnTo>
                      <a:lnTo>
                        <a:pt x="880" y="0"/>
                      </a:lnTo>
                      <a:lnTo>
                        <a:pt x="911" y="0"/>
                      </a:lnTo>
                      <a:lnTo>
                        <a:pt x="911" y="10"/>
                      </a:lnTo>
                      <a:close/>
                      <a:moveTo>
                        <a:pt x="847" y="10"/>
                      </a:moveTo>
                      <a:lnTo>
                        <a:pt x="816" y="10"/>
                      </a:lnTo>
                      <a:lnTo>
                        <a:pt x="816" y="0"/>
                      </a:lnTo>
                      <a:lnTo>
                        <a:pt x="847" y="0"/>
                      </a:lnTo>
                      <a:lnTo>
                        <a:pt x="847" y="10"/>
                      </a:lnTo>
                      <a:close/>
                      <a:moveTo>
                        <a:pt x="786" y="10"/>
                      </a:moveTo>
                      <a:lnTo>
                        <a:pt x="755" y="10"/>
                      </a:lnTo>
                      <a:lnTo>
                        <a:pt x="755" y="0"/>
                      </a:lnTo>
                      <a:lnTo>
                        <a:pt x="786" y="0"/>
                      </a:lnTo>
                      <a:lnTo>
                        <a:pt x="786" y="10"/>
                      </a:lnTo>
                      <a:close/>
                      <a:moveTo>
                        <a:pt x="722" y="10"/>
                      </a:moveTo>
                      <a:lnTo>
                        <a:pt x="691" y="10"/>
                      </a:lnTo>
                      <a:lnTo>
                        <a:pt x="691" y="0"/>
                      </a:lnTo>
                      <a:lnTo>
                        <a:pt x="722" y="0"/>
                      </a:lnTo>
                      <a:lnTo>
                        <a:pt x="722" y="10"/>
                      </a:lnTo>
                      <a:close/>
                      <a:moveTo>
                        <a:pt x="660" y="10"/>
                      </a:moveTo>
                      <a:lnTo>
                        <a:pt x="627" y="10"/>
                      </a:lnTo>
                      <a:lnTo>
                        <a:pt x="627" y="0"/>
                      </a:lnTo>
                      <a:lnTo>
                        <a:pt x="660" y="0"/>
                      </a:lnTo>
                      <a:lnTo>
                        <a:pt x="660" y="10"/>
                      </a:lnTo>
                      <a:close/>
                      <a:moveTo>
                        <a:pt x="596" y="10"/>
                      </a:moveTo>
                      <a:lnTo>
                        <a:pt x="565" y="10"/>
                      </a:lnTo>
                      <a:lnTo>
                        <a:pt x="565" y="0"/>
                      </a:lnTo>
                      <a:lnTo>
                        <a:pt x="596" y="0"/>
                      </a:lnTo>
                      <a:lnTo>
                        <a:pt x="596" y="10"/>
                      </a:lnTo>
                      <a:close/>
                      <a:moveTo>
                        <a:pt x="535" y="10"/>
                      </a:moveTo>
                      <a:lnTo>
                        <a:pt x="502" y="10"/>
                      </a:lnTo>
                      <a:lnTo>
                        <a:pt x="502" y="0"/>
                      </a:lnTo>
                      <a:lnTo>
                        <a:pt x="535" y="0"/>
                      </a:lnTo>
                      <a:lnTo>
                        <a:pt x="535" y="10"/>
                      </a:lnTo>
                      <a:close/>
                      <a:moveTo>
                        <a:pt x="471" y="10"/>
                      </a:moveTo>
                      <a:lnTo>
                        <a:pt x="440" y="10"/>
                      </a:lnTo>
                      <a:lnTo>
                        <a:pt x="440" y="0"/>
                      </a:lnTo>
                      <a:lnTo>
                        <a:pt x="471" y="0"/>
                      </a:lnTo>
                      <a:lnTo>
                        <a:pt x="471" y="10"/>
                      </a:lnTo>
                      <a:close/>
                      <a:moveTo>
                        <a:pt x="409" y="10"/>
                      </a:moveTo>
                      <a:lnTo>
                        <a:pt x="376" y="10"/>
                      </a:lnTo>
                      <a:lnTo>
                        <a:pt x="376" y="0"/>
                      </a:lnTo>
                      <a:lnTo>
                        <a:pt x="409" y="0"/>
                      </a:lnTo>
                      <a:lnTo>
                        <a:pt x="409" y="10"/>
                      </a:lnTo>
                      <a:close/>
                      <a:moveTo>
                        <a:pt x="345" y="10"/>
                      </a:moveTo>
                      <a:lnTo>
                        <a:pt x="315" y="10"/>
                      </a:lnTo>
                      <a:lnTo>
                        <a:pt x="315" y="0"/>
                      </a:lnTo>
                      <a:lnTo>
                        <a:pt x="345" y="0"/>
                      </a:lnTo>
                      <a:lnTo>
                        <a:pt x="345" y="10"/>
                      </a:lnTo>
                      <a:close/>
                      <a:moveTo>
                        <a:pt x="284" y="10"/>
                      </a:moveTo>
                      <a:lnTo>
                        <a:pt x="251" y="10"/>
                      </a:lnTo>
                      <a:lnTo>
                        <a:pt x="251" y="0"/>
                      </a:lnTo>
                      <a:lnTo>
                        <a:pt x="284" y="0"/>
                      </a:lnTo>
                      <a:lnTo>
                        <a:pt x="284" y="10"/>
                      </a:lnTo>
                      <a:close/>
                      <a:moveTo>
                        <a:pt x="220" y="10"/>
                      </a:moveTo>
                      <a:lnTo>
                        <a:pt x="189" y="10"/>
                      </a:lnTo>
                      <a:lnTo>
                        <a:pt x="189" y="0"/>
                      </a:lnTo>
                      <a:lnTo>
                        <a:pt x="220" y="0"/>
                      </a:lnTo>
                      <a:lnTo>
                        <a:pt x="220" y="10"/>
                      </a:lnTo>
                      <a:close/>
                      <a:moveTo>
                        <a:pt x="156" y="10"/>
                      </a:moveTo>
                      <a:lnTo>
                        <a:pt x="125" y="10"/>
                      </a:lnTo>
                      <a:lnTo>
                        <a:pt x="125" y="0"/>
                      </a:lnTo>
                      <a:lnTo>
                        <a:pt x="156" y="0"/>
                      </a:lnTo>
                      <a:lnTo>
                        <a:pt x="156" y="10"/>
                      </a:lnTo>
                      <a:close/>
                      <a:moveTo>
                        <a:pt x="95" y="10"/>
                      </a:moveTo>
                      <a:lnTo>
                        <a:pt x="64" y="10"/>
                      </a:lnTo>
                      <a:lnTo>
                        <a:pt x="64" y="0"/>
                      </a:lnTo>
                      <a:lnTo>
                        <a:pt x="95" y="0"/>
                      </a:lnTo>
                      <a:lnTo>
                        <a:pt x="95" y="10"/>
                      </a:lnTo>
                      <a:close/>
                      <a:moveTo>
                        <a:pt x="31" y="10"/>
                      </a:moveTo>
                      <a:lnTo>
                        <a:pt x="0" y="10"/>
                      </a:lnTo>
                      <a:lnTo>
                        <a:pt x="0" y="0"/>
                      </a:lnTo>
                      <a:lnTo>
                        <a:pt x="31" y="0"/>
                      </a:lnTo>
                      <a:lnTo>
                        <a:pt x="31" y="1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3" name="Rectangle 50"/>
                <p:cNvSpPr>
                  <a:spLocks noChangeArrowheads="1"/>
                </p:cNvSpPr>
                <p:nvPr/>
              </p:nvSpPr>
              <p:spPr bwMode="auto">
                <a:xfrm>
                  <a:off x="6073774" y="1832248"/>
                  <a:ext cx="22225" cy="158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4" name="Oval 51"/>
                <p:cNvSpPr>
                  <a:spLocks noChangeArrowheads="1"/>
                </p:cNvSpPr>
                <p:nvPr/>
              </p:nvSpPr>
              <p:spPr bwMode="auto">
                <a:xfrm>
                  <a:off x="1050924" y="1790973"/>
                  <a:ext cx="93663" cy="95250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Rectangle 52"/>
                <p:cNvSpPr>
                  <a:spLocks noChangeArrowheads="1"/>
                </p:cNvSpPr>
                <p:nvPr/>
              </p:nvSpPr>
              <p:spPr bwMode="auto">
                <a:xfrm>
                  <a:off x="1482724" y="4827860"/>
                  <a:ext cx="14288" cy="173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6" name="Oval 53"/>
                <p:cNvSpPr>
                  <a:spLocks noChangeArrowheads="1"/>
                </p:cNvSpPr>
                <p:nvPr/>
              </p:nvSpPr>
              <p:spPr bwMode="auto">
                <a:xfrm>
                  <a:off x="1441449" y="4786585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7" name="Rectangle 54"/>
                <p:cNvSpPr>
                  <a:spLocks noChangeArrowheads="1"/>
                </p:cNvSpPr>
                <p:nvPr/>
              </p:nvSpPr>
              <p:spPr bwMode="auto">
                <a:xfrm>
                  <a:off x="1876424" y="4827860"/>
                  <a:ext cx="15875" cy="173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Oval 55"/>
                <p:cNvSpPr>
                  <a:spLocks noChangeArrowheads="1"/>
                </p:cNvSpPr>
                <p:nvPr/>
              </p:nvSpPr>
              <p:spPr bwMode="auto">
                <a:xfrm>
                  <a:off x="1835149" y="4786585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9" name="Rectangle 56"/>
                <p:cNvSpPr>
                  <a:spLocks noChangeArrowheads="1"/>
                </p:cNvSpPr>
                <p:nvPr/>
              </p:nvSpPr>
              <p:spPr bwMode="auto">
                <a:xfrm>
                  <a:off x="2266949" y="4827860"/>
                  <a:ext cx="19050" cy="173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0" name="Oval 57"/>
                <p:cNvSpPr>
                  <a:spLocks noChangeArrowheads="1"/>
                </p:cNvSpPr>
                <p:nvPr/>
              </p:nvSpPr>
              <p:spPr bwMode="auto">
                <a:xfrm>
                  <a:off x="2230437" y="4786585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1" name="Rectangle 58"/>
                <p:cNvSpPr>
                  <a:spLocks noChangeArrowheads="1"/>
                </p:cNvSpPr>
                <p:nvPr/>
              </p:nvSpPr>
              <p:spPr bwMode="auto">
                <a:xfrm>
                  <a:off x="2662237" y="4827860"/>
                  <a:ext cx="19050" cy="173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Oval 59"/>
                <p:cNvSpPr>
                  <a:spLocks noChangeArrowheads="1"/>
                </p:cNvSpPr>
                <p:nvPr/>
              </p:nvSpPr>
              <p:spPr bwMode="auto">
                <a:xfrm>
                  <a:off x="2624137" y="4786585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3" name="Rectangle 60"/>
                <p:cNvSpPr>
                  <a:spLocks noChangeArrowheads="1"/>
                </p:cNvSpPr>
                <p:nvPr/>
              </p:nvSpPr>
              <p:spPr bwMode="auto">
                <a:xfrm>
                  <a:off x="3055937" y="4827860"/>
                  <a:ext cx="15875" cy="173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4" name="Oval 61"/>
                <p:cNvSpPr>
                  <a:spLocks noChangeArrowheads="1"/>
                </p:cNvSpPr>
                <p:nvPr/>
              </p:nvSpPr>
              <p:spPr bwMode="auto">
                <a:xfrm>
                  <a:off x="3019424" y="4786585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5" name="Rectangle 62"/>
                <p:cNvSpPr>
                  <a:spLocks noChangeArrowheads="1"/>
                </p:cNvSpPr>
                <p:nvPr/>
              </p:nvSpPr>
              <p:spPr bwMode="auto">
                <a:xfrm>
                  <a:off x="3451224" y="4827860"/>
                  <a:ext cx="14288" cy="173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6" name="Oval 63"/>
                <p:cNvSpPr>
                  <a:spLocks noChangeArrowheads="1"/>
                </p:cNvSpPr>
                <p:nvPr/>
              </p:nvSpPr>
              <p:spPr bwMode="auto">
                <a:xfrm>
                  <a:off x="3409949" y="4786585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7" name="Rectangle 64"/>
                <p:cNvSpPr>
                  <a:spLocks noChangeArrowheads="1"/>
                </p:cNvSpPr>
                <p:nvPr/>
              </p:nvSpPr>
              <p:spPr bwMode="auto">
                <a:xfrm>
                  <a:off x="3844924" y="4827860"/>
                  <a:ext cx="15875" cy="173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8" name="Oval 65"/>
                <p:cNvSpPr>
                  <a:spLocks noChangeArrowheads="1"/>
                </p:cNvSpPr>
                <p:nvPr/>
              </p:nvSpPr>
              <p:spPr bwMode="auto">
                <a:xfrm>
                  <a:off x="3803649" y="4786585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69" name="Rectangle 66"/>
                <p:cNvSpPr>
                  <a:spLocks noChangeArrowheads="1"/>
                </p:cNvSpPr>
                <p:nvPr/>
              </p:nvSpPr>
              <p:spPr bwMode="auto">
                <a:xfrm>
                  <a:off x="4235449" y="4827860"/>
                  <a:ext cx="19050" cy="173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0" name="Oval 67"/>
                <p:cNvSpPr>
                  <a:spLocks noChangeArrowheads="1"/>
                </p:cNvSpPr>
                <p:nvPr/>
              </p:nvSpPr>
              <p:spPr bwMode="auto">
                <a:xfrm>
                  <a:off x="4198937" y="4786585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1" name="Rectangle 68"/>
                <p:cNvSpPr>
                  <a:spLocks noChangeArrowheads="1"/>
                </p:cNvSpPr>
                <p:nvPr/>
              </p:nvSpPr>
              <p:spPr bwMode="auto">
                <a:xfrm>
                  <a:off x="4630737" y="4827860"/>
                  <a:ext cx="19050" cy="173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2" name="Oval 69"/>
                <p:cNvSpPr>
                  <a:spLocks noChangeArrowheads="1"/>
                </p:cNvSpPr>
                <p:nvPr/>
              </p:nvSpPr>
              <p:spPr bwMode="auto">
                <a:xfrm>
                  <a:off x="4592637" y="4786585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3" name="Rectangle 70"/>
                <p:cNvSpPr>
                  <a:spLocks noChangeArrowheads="1"/>
                </p:cNvSpPr>
                <p:nvPr/>
              </p:nvSpPr>
              <p:spPr bwMode="auto">
                <a:xfrm>
                  <a:off x="5024437" y="4827860"/>
                  <a:ext cx="15875" cy="173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4" name="Oval 71"/>
                <p:cNvSpPr>
                  <a:spLocks noChangeArrowheads="1"/>
                </p:cNvSpPr>
                <p:nvPr/>
              </p:nvSpPr>
              <p:spPr bwMode="auto">
                <a:xfrm>
                  <a:off x="4987924" y="4786585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5" name="Rectangle 72"/>
                <p:cNvSpPr>
                  <a:spLocks noChangeArrowheads="1"/>
                </p:cNvSpPr>
                <p:nvPr/>
              </p:nvSpPr>
              <p:spPr bwMode="auto">
                <a:xfrm>
                  <a:off x="814387" y="4823098"/>
                  <a:ext cx="5281613" cy="158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76" name="Oval 73"/>
                <p:cNvSpPr>
                  <a:spLocks noChangeArrowheads="1"/>
                </p:cNvSpPr>
                <p:nvPr/>
              </p:nvSpPr>
              <p:spPr bwMode="auto">
                <a:xfrm>
                  <a:off x="1050924" y="4786585"/>
                  <a:ext cx="93663" cy="936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41" name="TextBox 140"/>
            <p:cNvSpPr txBox="1"/>
            <p:nvPr/>
          </p:nvSpPr>
          <p:spPr>
            <a:xfrm>
              <a:off x="823022" y="496071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0</a:t>
              </a: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706004" y="4373343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10</a:t>
              </a: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706004" y="3774855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20</a:t>
              </a: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706004" y="3169224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30</a:t>
              </a:r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706004" y="2571529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40</a:t>
              </a: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706004" y="1971455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50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590825" y="530015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1</a:t>
              </a: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1992462" y="530015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2</a:t>
              </a:r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2381509" y="530015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3</a:t>
              </a: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2779069" y="530015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4</a:t>
              </a: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3174500" y="530015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5</a:t>
              </a: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3563294" y="530015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6</a:t>
              </a: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3958438" y="530015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7</a:t>
              </a: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4353075" y="530015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8</a:t>
              </a: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4747569" y="530015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9</a:t>
              </a: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5085142" y="5300153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tx2"/>
                  </a:solidFill>
                  <a:cs typeface="+mn-ea"/>
                  <a:sym typeface="+mn-lt"/>
                </a:rPr>
                <a:t>10</a:t>
              </a:r>
            </a:p>
          </p:txBody>
        </p:sp>
      </p:grpSp>
      <p:sp>
        <p:nvSpPr>
          <p:cNvPr id="157" name="Rectangle 156"/>
          <p:cNvSpPr/>
          <p:nvPr/>
        </p:nvSpPr>
        <p:spPr>
          <a:xfrm rot="2700000">
            <a:off x="915538" y="6070751"/>
            <a:ext cx="173283" cy="1732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121339" y="5988115"/>
            <a:ext cx="1105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Tittle 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59" name="Rectangle 158"/>
          <p:cNvSpPr/>
          <p:nvPr/>
        </p:nvSpPr>
        <p:spPr>
          <a:xfrm rot="2700000">
            <a:off x="2796904" y="6070751"/>
            <a:ext cx="173283" cy="1732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3002705" y="5988115"/>
            <a:ext cx="1105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Tittle 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61" name="Rectangle 160"/>
          <p:cNvSpPr/>
          <p:nvPr/>
        </p:nvSpPr>
        <p:spPr>
          <a:xfrm rot="2700000">
            <a:off x="4725494" y="6070751"/>
            <a:ext cx="173283" cy="173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4931295" y="5988115"/>
            <a:ext cx="1105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/>
                </a:solidFill>
                <a:cs typeface="+mn-ea"/>
                <a:sym typeface="+mn-lt"/>
              </a:rPr>
              <a:t>Your Tittle 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6959780" y="2048135"/>
            <a:ext cx="2042510" cy="36931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b="1">
                <a:solidFill>
                  <a:schemeClr val="tx2"/>
                </a:solidFill>
                <a:cs typeface="+mn-ea"/>
                <a:sym typeface="+mn-lt"/>
              </a:rPr>
              <a:t>Data Chart Sample</a:t>
            </a:r>
            <a:endParaRPr lang="id-ID" b="1">
              <a:solidFill>
                <a:schemeClr val="tx2"/>
              </a:solidFill>
              <a:cs typeface="+mn-ea"/>
              <a:sym typeface="+mn-lt"/>
            </a:endParaRPr>
          </a:p>
        </p:txBody>
      </p:sp>
      <p:grpSp>
        <p:nvGrpSpPr>
          <p:cNvPr id="164" name="Group 163"/>
          <p:cNvGrpSpPr/>
          <p:nvPr/>
        </p:nvGrpSpPr>
        <p:grpSpPr>
          <a:xfrm>
            <a:off x="6959781" y="2333933"/>
            <a:ext cx="4387766" cy="923312"/>
            <a:chOff x="12238818" y="4933683"/>
            <a:chExt cx="8775532" cy="1846624"/>
          </a:xfrm>
        </p:grpSpPr>
        <p:sp>
          <p:nvSpPr>
            <p:cNvPr id="165" name="TextBox 164"/>
            <p:cNvSpPr txBox="1"/>
            <p:nvPr/>
          </p:nvSpPr>
          <p:spPr>
            <a:xfrm>
              <a:off x="15110672" y="5136793"/>
              <a:ext cx="5903678" cy="1484730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conectatetur teis adipiscing elit. Pellentesque consequat ta libero teus maximus. 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12238818" y="4933683"/>
              <a:ext cx="2491636" cy="1846624"/>
            </a:xfrm>
            <a:prstGeom prst="rect">
              <a:avLst/>
            </a:prstGeom>
            <a:noFill/>
          </p:spPr>
          <p:txBody>
            <a:bodyPr wrap="none" lIns="91422" tIns="45711" rIns="91422" bIns="45711" rtlCol="0">
              <a:spAutoFit/>
            </a:bodyPr>
            <a:lstStyle/>
            <a:p>
              <a:r>
                <a:rPr lang="en-US" sz="5400">
                  <a:solidFill>
                    <a:schemeClr val="accent2"/>
                  </a:solidFill>
                  <a:cs typeface="+mn-ea"/>
                  <a:sym typeface="+mn-lt"/>
                </a:rPr>
                <a:t>68K</a:t>
              </a:r>
              <a:endParaRPr lang="id-ID" sz="5400" dirty="0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67" name="Rectangle 166"/>
          <p:cNvSpPr/>
          <p:nvPr/>
        </p:nvSpPr>
        <p:spPr>
          <a:xfrm>
            <a:off x="6959780" y="3291253"/>
            <a:ext cx="438776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chemeClr val="tx2"/>
                </a:solidFill>
                <a:cs typeface="+mn-ea"/>
                <a:sym typeface="+mn-lt"/>
              </a:rPr>
              <a:t>Lorem ipsum dolor sit amet, consectetur adipiscing elit. Pellentesque consequat libero tempus felis ornare maximus. </a:t>
            </a:r>
          </a:p>
          <a:p>
            <a:endParaRPr lang="en-US" sz="1200">
              <a:solidFill>
                <a:schemeClr val="tx2"/>
              </a:solidFill>
              <a:cs typeface="+mn-ea"/>
              <a:sym typeface="+mn-lt"/>
            </a:endParaRPr>
          </a:p>
          <a:p>
            <a:r>
              <a:rPr lang="en-US" sz="1200">
                <a:solidFill>
                  <a:schemeClr val="tx2"/>
                </a:solidFill>
                <a:cs typeface="+mn-ea"/>
                <a:sym typeface="+mn-lt"/>
              </a:rPr>
              <a:t>Aliquam lobortis id leo a euismod. Phasellus euismod metus sed turpis aliquam tincidunt. Maecenas sed volutpat augue. </a:t>
            </a:r>
            <a:endParaRPr lang="en-US" sz="1200">
              <a:solidFill>
                <a:schemeClr val="tx2"/>
              </a:solidFill>
              <a:effectLst/>
              <a:cs typeface="+mn-ea"/>
              <a:sym typeface="+mn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0262237" y="4428203"/>
            <a:ext cx="1384319" cy="803628"/>
            <a:chOff x="10262237" y="4428203"/>
            <a:chExt cx="1384319" cy="803628"/>
          </a:xfrm>
        </p:grpSpPr>
        <p:sp>
          <p:nvSpPr>
            <p:cNvPr id="82" name="Content Placeholder 2"/>
            <p:cNvSpPr txBox="1">
              <a:spLocks/>
            </p:cNvSpPr>
            <p:nvPr/>
          </p:nvSpPr>
          <p:spPr>
            <a:xfrm>
              <a:off x="10262237" y="4428203"/>
              <a:ext cx="1384319" cy="621719"/>
            </a:xfrm>
            <a:prstGeom prst="rect">
              <a:avLst/>
            </a:prstGeom>
          </p:spPr>
          <p:txBody>
            <a:bodyPr vert="horz" lIns="45720" tIns="22860" rIns="45720" bIns="2286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800" b="1" dirty="0">
                  <a:solidFill>
                    <a:schemeClr val="accent2"/>
                  </a:solidFill>
                  <a:cs typeface="+mn-ea"/>
                  <a:sym typeface="+mn-lt"/>
                </a:rPr>
                <a:t>75%</a:t>
              </a:r>
            </a:p>
          </p:txBody>
        </p:sp>
        <p:sp>
          <p:nvSpPr>
            <p:cNvPr id="79" name="Title 1"/>
            <p:cNvSpPr txBox="1">
              <a:spLocks/>
            </p:cNvSpPr>
            <p:nvPr/>
          </p:nvSpPr>
          <p:spPr>
            <a:xfrm>
              <a:off x="10276636" y="4739063"/>
              <a:ext cx="1369920" cy="492768"/>
            </a:xfrm>
            <a:prstGeom prst="rect">
              <a:avLst/>
            </a:prstGeom>
          </p:spPr>
          <p:txBody>
            <a:bodyPr vert="horz" lIns="45720" tIns="22860" rIns="45720" bIns="22860" rtlCol="0" anchor="ctr">
              <a:no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en-US" sz="1400" dirty="0">
                  <a:solidFill>
                    <a:schemeClr val="tx2"/>
                  </a:solidFill>
                  <a:latin typeface="+mn-lt"/>
                  <a:ea typeface="+mn-ea"/>
                  <a:cs typeface="+mn-ea"/>
                  <a:sym typeface="+mn-lt"/>
                </a:rPr>
                <a:t>Female Users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0241129" y="5231831"/>
            <a:ext cx="1384319" cy="803031"/>
            <a:chOff x="10241129" y="5231831"/>
            <a:chExt cx="1384319" cy="803031"/>
          </a:xfrm>
        </p:grpSpPr>
        <p:sp>
          <p:nvSpPr>
            <p:cNvPr id="93" name="Content Placeholder 2"/>
            <p:cNvSpPr txBox="1">
              <a:spLocks/>
            </p:cNvSpPr>
            <p:nvPr/>
          </p:nvSpPr>
          <p:spPr>
            <a:xfrm>
              <a:off x="10241129" y="5231831"/>
              <a:ext cx="1384319" cy="621719"/>
            </a:xfrm>
            <a:prstGeom prst="rect">
              <a:avLst/>
            </a:prstGeom>
          </p:spPr>
          <p:txBody>
            <a:bodyPr vert="horz" lIns="45720" tIns="22860" rIns="45720" bIns="2286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800" b="1">
                  <a:solidFill>
                    <a:schemeClr val="accent3"/>
                  </a:solidFill>
                  <a:cs typeface="+mn-ea"/>
                  <a:sym typeface="+mn-lt"/>
                </a:rPr>
                <a:t>60%</a:t>
              </a:r>
              <a:endParaRPr lang="en-US" sz="2800" b="1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sp>
          <p:nvSpPr>
            <p:cNvPr id="91" name="Title 1"/>
            <p:cNvSpPr txBox="1">
              <a:spLocks/>
            </p:cNvSpPr>
            <p:nvPr/>
          </p:nvSpPr>
          <p:spPr>
            <a:xfrm>
              <a:off x="10255529" y="5542095"/>
              <a:ext cx="1369919" cy="492767"/>
            </a:xfrm>
            <a:prstGeom prst="rect">
              <a:avLst/>
            </a:prstGeom>
          </p:spPr>
          <p:txBody>
            <a:bodyPr vert="horz" lIns="45720" tIns="22860" rIns="45720" bIns="2286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en-US" sz="1400" dirty="0">
                  <a:solidFill>
                    <a:schemeClr val="tx2"/>
                  </a:solidFill>
                  <a:latin typeface="+mn-lt"/>
                  <a:ea typeface="+mn-ea"/>
                  <a:cs typeface="+mn-ea"/>
                  <a:sym typeface="+mn-lt"/>
                </a:rPr>
                <a:t>Male Users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090731" y="4535510"/>
            <a:ext cx="3046519" cy="503500"/>
            <a:chOff x="7090731" y="4535510"/>
            <a:chExt cx="3046519" cy="503500"/>
          </a:xfrm>
        </p:grpSpPr>
        <p:grpSp>
          <p:nvGrpSpPr>
            <p:cNvPr id="81" name="Group 80"/>
            <p:cNvGrpSpPr/>
            <p:nvPr/>
          </p:nvGrpSpPr>
          <p:grpSpPr>
            <a:xfrm>
              <a:off x="7090731" y="4535510"/>
              <a:ext cx="233399" cy="503500"/>
              <a:chOff x="4395788" y="2198688"/>
              <a:chExt cx="344488" cy="742951"/>
            </a:xfrm>
            <a:solidFill>
              <a:schemeClr val="accent3"/>
            </a:solidFill>
          </p:grpSpPr>
          <p:sp>
            <p:nvSpPr>
              <p:cNvPr id="83" name="Oval 82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09538" cy="11271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85" name="Freeform 7"/>
              <p:cNvSpPr>
                <a:spLocks/>
              </p:cNvSpPr>
              <p:nvPr/>
            </p:nvSpPr>
            <p:spPr bwMode="auto">
              <a:xfrm>
                <a:off x="4395788" y="2333626"/>
                <a:ext cx="344488" cy="608013"/>
              </a:xfrm>
              <a:custGeom>
                <a:avLst/>
                <a:gdLst>
                  <a:gd name="T0" fmla="*/ 91 w 92"/>
                  <a:gd name="T1" fmla="*/ 60 h 162"/>
                  <a:gd name="T2" fmla="*/ 75 w 92"/>
                  <a:gd name="T3" fmla="*/ 10 h 162"/>
                  <a:gd name="T4" fmla="*/ 64 w 92"/>
                  <a:gd name="T5" fmla="*/ 0 h 162"/>
                  <a:gd name="T6" fmla="*/ 28 w 92"/>
                  <a:gd name="T7" fmla="*/ 0 h 162"/>
                  <a:gd name="T8" fmla="*/ 19 w 92"/>
                  <a:gd name="T9" fmla="*/ 5 h 162"/>
                  <a:gd name="T10" fmla="*/ 18 w 92"/>
                  <a:gd name="T11" fmla="*/ 7 h 162"/>
                  <a:gd name="T12" fmla="*/ 18 w 92"/>
                  <a:gd name="T13" fmla="*/ 7 h 162"/>
                  <a:gd name="T14" fmla="*/ 17 w 92"/>
                  <a:gd name="T15" fmla="*/ 8 h 162"/>
                  <a:gd name="T16" fmla="*/ 1 w 92"/>
                  <a:gd name="T17" fmla="*/ 60 h 162"/>
                  <a:gd name="T18" fmla="*/ 5 w 92"/>
                  <a:gd name="T19" fmla="*/ 68 h 162"/>
                  <a:gd name="T20" fmla="*/ 14 w 92"/>
                  <a:gd name="T21" fmla="*/ 64 h 162"/>
                  <a:gd name="T22" fmla="*/ 26 w 92"/>
                  <a:gd name="T23" fmla="*/ 23 h 162"/>
                  <a:gd name="T24" fmla="*/ 28 w 92"/>
                  <a:gd name="T25" fmla="*/ 23 h 162"/>
                  <a:gd name="T26" fmla="*/ 29 w 92"/>
                  <a:gd name="T27" fmla="*/ 23 h 162"/>
                  <a:gd name="T28" fmla="*/ 9 w 92"/>
                  <a:gd name="T29" fmla="*/ 96 h 162"/>
                  <a:gd name="T30" fmla="*/ 29 w 92"/>
                  <a:gd name="T31" fmla="*/ 96 h 162"/>
                  <a:gd name="T32" fmla="*/ 29 w 92"/>
                  <a:gd name="T33" fmla="*/ 154 h 162"/>
                  <a:gd name="T34" fmla="*/ 37 w 92"/>
                  <a:gd name="T35" fmla="*/ 162 h 162"/>
                  <a:gd name="T36" fmla="*/ 44 w 92"/>
                  <a:gd name="T37" fmla="*/ 154 h 162"/>
                  <a:gd name="T38" fmla="*/ 44 w 92"/>
                  <a:gd name="T39" fmla="*/ 96 h 162"/>
                  <a:gd name="T40" fmla="*/ 49 w 92"/>
                  <a:gd name="T41" fmla="*/ 96 h 162"/>
                  <a:gd name="T42" fmla="*/ 49 w 92"/>
                  <a:gd name="T43" fmla="*/ 154 h 162"/>
                  <a:gd name="T44" fmla="*/ 56 w 92"/>
                  <a:gd name="T45" fmla="*/ 162 h 162"/>
                  <a:gd name="T46" fmla="*/ 64 w 92"/>
                  <a:gd name="T47" fmla="*/ 154 h 162"/>
                  <a:gd name="T48" fmla="*/ 64 w 92"/>
                  <a:gd name="T49" fmla="*/ 96 h 162"/>
                  <a:gd name="T50" fmla="*/ 83 w 92"/>
                  <a:gd name="T51" fmla="*/ 96 h 162"/>
                  <a:gd name="T52" fmla="*/ 63 w 92"/>
                  <a:gd name="T53" fmla="*/ 23 h 162"/>
                  <a:gd name="T54" fmla="*/ 64 w 92"/>
                  <a:gd name="T55" fmla="*/ 23 h 162"/>
                  <a:gd name="T56" fmla="*/ 65 w 92"/>
                  <a:gd name="T57" fmla="*/ 23 h 162"/>
                  <a:gd name="T58" fmla="*/ 79 w 92"/>
                  <a:gd name="T59" fmla="*/ 64 h 162"/>
                  <a:gd name="T60" fmla="*/ 87 w 92"/>
                  <a:gd name="T61" fmla="*/ 68 h 162"/>
                  <a:gd name="T62" fmla="*/ 91 w 92"/>
                  <a:gd name="T63" fmla="*/ 6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162">
                    <a:moveTo>
                      <a:pt x="91" y="60"/>
                    </a:moveTo>
                    <a:cubicBezTo>
                      <a:pt x="75" y="10"/>
                      <a:pt x="75" y="10"/>
                      <a:pt x="75" y="10"/>
                    </a:cubicBezTo>
                    <a:cubicBezTo>
                      <a:pt x="74" y="4"/>
                      <a:pt x="70" y="0"/>
                      <a:pt x="6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21" y="2"/>
                      <a:pt x="19" y="5"/>
                    </a:cubicBezTo>
                    <a:cubicBezTo>
                      <a:pt x="18" y="5"/>
                      <a:pt x="18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7" y="8"/>
                      <a:pt x="17" y="8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0" y="63"/>
                      <a:pt x="2" y="67"/>
                      <a:pt x="5" y="68"/>
                    </a:cubicBezTo>
                    <a:cubicBezTo>
                      <a:pt x="9" y="69"/>
                      <a:pt x="13" y="67"/>
                      <a:pt x="14" y="6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9" y="96"/>
                      <a:pt x="9" y="96"/>
                      <a:pt x="9" y="96"/>
                    </a:cubicBezTo>
                    <a:cubicBezTo>
                      <a:pt x="29" y="96"/>
                      <a:pt x="29" y="96"/>
                      <a:pt x="29" y="96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29" y="159"/>
                      <a:pt x="33" y="162"/>
                      <a:pt x="37" y="162"/>
                    </a:cubicBezTo>
                    <a:cubicBezTo>
                      <a:pt x="41" y="162"/>
                      <a:pt x="44" y="159"/>
                      <a:pt x="44" y="154"/>
                    </a:cubicBezTo>
                    <a:cubicBezTo>
                      <a:pt x="44" y="96"/>
                      <a:pt x="44" y="96"/>
                      <a:pt x="44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9" y="154"/>
                      <a:pt x="49" y="154"/>
                      <a:pt x="49" y="154"/>
                    </a:cubicBezTo>
                    <a:cubicBezTo>
                      <a:pt x="49" y="159"/>
                      <a:pt x="52" y="162"/>
                      <a:pt x="56" y="162"/>
                    </a:cubicBezTo>
                    <a:cubicBezTo>
                      <a:pt x="60" y="162"/>
                      <a:pt x="64" y="159"/>
                      <a:pt x="64" y="154"/>
                    </a:cubicBezTo>
                    <a:cubicBezTo>
                      <a:pt x="64" y="96"/>
                      <a:pt x="64" y="96"/>
                      <a:pt x="64" y="96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0" y="67"/>
                      <a:pt x="84" y="69"/>
                      <a:pt x="87" y="68"/>
                    </a:cubicBezTo>
                    <a:cubicBezTo>
                      <a:pt x="91" y="67"/>
                      <a:pt x="92" y="63"/>
                      <a:pt x="9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96" name="Group 95"/>
            <p:cNvGrpSpPr/>
            <p:nvPr/>
          </p:nvGrpSpPr>
          <p:grpSpPr>
            <a:xfrm>
              <a:off x="7399968" y="4535510"/>
              <a:ext cx="233399" cy="503500"/>
              <a:chOff x="4395788" y="2198688"/>
              <a:chExt cx="344488" cy="742951"/>
            </a:xfrm>
            <a:solidFill>
              <a:schemeClr val="accent3"/>
            </a:solidFill>
          </p:grpSpPr>
          <p:sp>
            <p:nvSpPr>
              <p:cNvPr id="97" name="Oval 96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09538" cy="11271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98" name="Freeform 7"/>
              <p:cNvSpPr>
                <a:spLocks/>
              </p:cNvSpPr>
              <p:nvPr/>
            </p:nvSpPr>
            <p:spPr bwMode="auto">
              <a:xfrm>
                <a:off x="4395788" y="2333626"/>
                <a:ext cx="344488" cy="608013"/>
              </a:xfrm>
              <a:custGeom>
                <a:avLst/>
                <a:gdLst>
                  <a:gd name="T0" fmla="*/ 91 w 92"/>
                  <a:gd name="T1" fmla="*/ 60 h 162"/>
                  <a:gd name="T2" fmla="*/ 75 w 92"/>
                  <a:gd name="T3" fmla="*/ 10 h 162"/>
                  <a:gd name="T4" fmla="*/ 64 w 92"/>
                  <a:gd name="T5" fmla="*/ 0 h 162"/>
                  <a:gd name="T6" fmla="*/ 28 w 92"/>
                  <a:gd name="T7" fmla="*/ 0 h 162"/>
                  <a:gd name="T8" fmla="*/ 19 w 92"/>
                  <a:gd name="T9" fmla="*/ 5 h 162"/>
                  <a:gd name="T10" fmla="*/ 18 w 92"/>
                  <a:gd name="T11" fmla="*/ 7 h 162"/>
                  <a:gd name="T12" fmla="*/ 18 w 92"/>
                  <a:gd name="T13" fmla="*/ 7 h 162"/>
                  <a:gd name="T14" fmla="*/ 17 w 92"/>
                  <a:gd name="T15" fmla="*/ 8 h 162"/>
                  <a:gd name="T16" fmla="*/ 1 w 92"/>
                  <a:gd name="T17" fmla="*/ 60 h 162"/>
                  <a:gd name="T18" fmla="*/ 5 w 92"/>
                  <a:gd name="T19" fmla="*/ 68 h 162"/>
                  <a:gd name="T20" fmla="*/ 14 w 92"/>
                  <a:gd name="T21" fmla="*/ 64 h 162"/>
                  <a:gd name="T22" fmla="*/ 26 w 92"/>
                  <a:gd name="T23" fmla="*/ 23 h 162"/>
                  <a:gd name="T24" fmla="*/ 28 w 92"/>
                  <a:gd name="T25" fmla="*/ 23 h 162"/>
                  <a:gd name="T26" fmla="*/ 29 w 92"/>
                  <a:gd name="T27" fmla="*/ 23 h 162"/>
                  <a:gd name="T28" fmla="*/ 9 w 92"/>
                  <a:gd name="T29" fmla="*/ 96 h 162"/>
                  <a:gd name="T30" fmla="*/ 29 w 92"/>
                  <a:gd name="T31" fmla="*/ 96 h 162"/>
                  <a:gd name="T32" fmla="*/ 29 w 92"/>
                  <a:gd name="T33" fmla="*/ 154 h 162"/>
                  <a:gd name="T34" fmla="*/ 37 w 92"/>
                  <a:gd name="T35" fmla="*/ 162 h 162"/>
                  <a:gd name="T36" fmla="*/ 44 w 92"/>
                  <a:gd name="T37" fmla="*/ 154 h 162"/>
                  <a:gd name="T38" fmla="*/ 44 w 92"/>
                  <a:gd name="T39" fmla="*/ 96 h 162"/>
                  <a:gd name="T40" fmla="*/ 49 w 92"/>
                  <a:gd name="T41" fmla="*/ 96 h 162"/>
                  <a:gd name="T42" fmla="*/ 49 w 92"/>
                  <a:gd name="T43" fmla="*/ 154 h 162"/>
                  <a:gd name="T44" fmla="*/ 56 w 92"/>
                  <a:gd name="T45" fmla="*/ 162 h 162"/>
                  <a:gd name="T46" fmla="*/ 64 w 92"/>
                  <a:gd name="T47" fmla="*/ 154 h 162"/>
                  <a:gd name="T48" fmla="*/ 64 w 92"/>
                  <a:gd name="T49" fmla="*/ 96 h 162"/>
                  <a:gd name="T50" fmla="*/ 83 w 92"/>
                  <a:gd name="T51" fmla="*/ 96 h 162"/>
                  <a:gd name="T52" fmla="*/ 63 w 92"/>
                  <a:gd name="T53" fmla="*/ 23 h 162"/>
                  <a:gd name="T54" fmla="*/ 64 w 92"/>
                  <a:gd name="T55" fmla="*/ 23 h 162"/>
                  <a:gd name="T56" fmla="*/ 65 w 92"/>
                  <a:gd name="T57" fmla="*/ 23 h 162"/>
                  <a:gd name="T58" fmla="*/ 79 w 92"/>
                  <a:gd name="T59" fmla="*/ 64 h 162"/>
                  <a:gd name="T60" fmla="*/ 87 w 92"/>
                  <a:gd name="T61" fmla="*/ 68 h 162"/>
                  <a:gd name="T62" fmla="*/ 91 w 92"/>
                  <a:gd name="T63" fmla="*/ 6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162">
                    <a:moveTo>
                      <a:pt x="91" y="60"/>
                    </a:moveTo>
                    <a:cubicBezTo>
                      <a:pt x="75" y="10"/>
                      <a:pt x="75" y="10"/>
                      <a:pt x="75" y="10"/>
                    </a:cubicBezTo>
                    <a:cubicBezTo>
                      <a:pt x="74" y="4"/>
                      <a:pt x="70" y="0"/>
                      <a:pt x="6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21" y="2"/>
                      <a:pt x="19" y="5"/>
                    </a:cubicBezTo>
                    <a:cubicBezTo>
                      <a:pt x="18" y="5"/>
                      <a:pt x="18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7" y="8"/>
                      <a:pt x="17" y="8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0" y="63"/>
                      <a:pt x="2" y="67"/>
                      <a:pt x="5" y="68"/>
                    </a:cubicBezTo>
                    <a:cubicBezTo>
                      <a:pt x="9" y="69"/>
                      <a:pt x="13" y="67"/>
                      <a:pt x="14" y="6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9" y="96"/>
                      <a:pt x="9" y="96"/>
                      <a:pt x="9" y="96"/>
                    </a:cubicBezTo>
                    <a:cubicBezTo>
                      <a:pt x="29" y="96"/>
                      <a:pt x="29" y="96"/>
                      <a:pt x="29" y="96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29" y="159"/>
                      <a:pt x="33" y="162"/>
                      <a:pt x="37" y="162"/>
                    </a:cubicBezTo>
                    <a:cubicBezTo>
                      <a:pt x="41" y="162"/>
                      <a:pt x="44" y="159"/>
                      <a:pt x="44" y="154"/>
                    </a:cubicBezTo>
                    <a:cubicBezTo>
                      <a:pt x="44" y="96"/>
                      <a:pt x="44" y="96"/>
                      <a:pt x="44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9" y="154"/>
                      <a:pt x="49" y="154"/>
                      <a:pt x="49" y="154"/>
                    </a:cubicBezTo>
                    <a:cubicBezTo>
                      <a:pt x="49" y="159"/>
                      <a:pt x="52" y="162"/>
                      <a:pt x="56" y="162"/>
                    </a:cubicBezTo>
                    <a:cubicBezTo>
                      <a:pt x="60" y="162"/>
                      <a:pt x="64" y="159"/>
                      <a:pt x="64" y="154"/>
                    </a:cubicBezTo>
                    <a:cubicBezTo>
                      <a:pt x="64" y="96"/>
                      <a:pt x="64" y="96"/>
                      <a:pt x="64" y="96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0" y="67"/>
                      <a:pt x="84" y="69"/>
                      <a:pt x="87" y="68"/>
                    </a:cubicBezTo>
                    <a:cubicBezTo>
                      <a:pt x="91" y="67"/>
                      <a:pt x="92" y="63"/>
                      <a:pt x="9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02" name="Group 101"/>
            <p:cNvGrpSpPr/>
            <p:nvPr/>
          </p:nvGrpSpPr>
          <p:grpSpPr>
            <a:xfrm>
              <a:off x="7710751" y="4535510"/>
              <a:ext cx="233399" cy="503500"/>
              <a:chOff x="4395788" y="2198688"/>
              <a:chExt cx="344488" cy="742951"/>
            </a:xfrm>
            <a:solidFill>
              <a:schemeClr val="accent3"/>
            </a:solidFill>
          </p:grpSpPr>
          <p:sp>
            <p:nvSpPr>
              <p:cNvPr id="103" name="Oval 102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09538" cy="11271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04" name="Freeform 7"/>
              <p:cNvSpPr>
                <a:spLocks/>
              </p:cNvSpPr>
              <p:nvPr/>
            </p:nvSpPr>
            <p:spPr bwMode="auto">
              <a:xfrm>
                <a:off x="4395788" y="2333626"/>
                <a:ext cx="344488" cy="608013"/>
              </a:xfrm>
              <a:custGeom>
                <a:avLst/>
                <a:gdLst>
                  <a:gd name="T0" fmla="*/ 91 w 92"/>
                  <a:gd name="T1" fmla="*/ 60 h 162"/>
                  <a:gd name="T2" fmla="*/ 75 w 92"/>
                  <a:gd name="T3" fmla="*/ 10 h 162"/>
                  <a:gd name="T4" fmla="*/ 64 w 92"/>
                  <a:gd name="T5" fmla="*/ 0 h 162"/>
                  <a:gd name="T6" fmla="*/ 28 w 92"/>
                  <a:gd name="T7" fmla="*/ 0 h 162"/>
                  <a:gd name="T8" fmla="*/ 19 w 92"/>
                  <a:gd name="T9" fmla="*/ 5 h 162"/>
                  <a:gd name="T10" fmla="*/ 18 w 92"/>
                  <a:gd name="T11" fmla="*/ 7 h 162"/>
                  <a:gd name="T12" fmla="*/ 18 w 92"/>
                  <a:gd name="T13" fmla="*/ 7 h 162"/>
                  <a:gd name="T14" fmla="*/ 17 w 92"/>
                  <a:gd name="T15" fmla="*/ 8 h 162"/>
                  <a:gd name="T16" fmla="*/ 1 w 92"/>
                  <a:gd name="T17" fmla="*/ 60 h 162"/>
                  <a:gd name="T18" fmla="*/ 5 w 92"/>
                  <a:gd name="T19" fmla="*/ 68 h 162"/>
                  <a:gd name="T20" fmla="*/ 14 w 92"/>
                  <a:gd name="T21" fmla="*/ 64 h 162"/>
                  <a:gd name="T22" fmla="*/ 26 w 92"/>
                  <a:gd name="T23" fmla="*/ 23 h 162"/>
                  <a:gd name="T24" fmla="*/ 28 w 92"/>
                  <a:gd name="T25" fmla="*/ 23 h 162"/>
                  <a:gd name="T26" fmla="*/ 29 w 92"/>
                  <a:gd name="T27" fmla="*/ 23 h 162"/>
                  <a:gd name="T28" fmla="*/ 9 w 92"/>
                  <a:gd name="T29" fmla="*/ 96 h 162"/>
                  <a:gd name="T30" fmla="*/ 29 w 92"/>
                  <a:gd name="T31" fmla="*/ 96 h 162"/>
                  <a:gd name="T32" fmla="*/ 29 w 92"/>
                  <a:gd name="T33" fmla="*/ 154 h 162"/>
                  <a:gd name="T34" fmla="*/ 37 w 92"/>
                  <a:gd name="T35" fmla="*/ 162 h 162"/>
                  <a:gd name="T36" fmla="*/ 44 w 92"/>
                  <a:gd name="T37" fmla="*/ 154 h 162"/>
                  <a:gd name="T38" fmla="*/ 44 w 92"/>
                  <a:gd name="T39" fmla="*/ 96 h 162"/>
                  <a:gd name="T40" fmla="*/ 49 w 92"/>
                  <a:gd name="T41" fmla="*/ 96 h 162"/>
                  <a:gd name="T42" fmla="*/ 49 w 92"/>
                  <a:gd name="T43" fmla="*/ 154 h 162"/>
                  <a:gd name="T44" fmla="*/ 56 w 92"/>
                  <a:gd name="T45" fmla="*/ 162 h 162"/>
                  <a:gd name="T46" fmla="*/ 64 w 92"/>
                  <a:gd name="T47" fmla="*/ 154 h 162"/>
                  <a:gd name="T48" fmla="*/ 64 w 92"/>
                  <a:gd name="T49" fmla="*/ 96 h 162"/>
                  <a:gd name="T50" fmla="*/ 83 w 92"/>
                  <a:gd name="T51" fmla="*/ 96 h 162"/>
                  <a:gd name="T52" fmla="*/ 63 w 92"/>
                  <a:gd name="T53" fmla="*/ 23 h 162"/>
                  <a:gd name="T54" fmla="*/ 64 w 92"/>
                  <a:gd name="T55" fmla="*/ 23 h 162"/>
                  <a:gd name="T56" fmla="*/ 65 w 92"/>
                  <a:gd name="T57" fmla="*/ 23 h 162"/>
                  <a:gd name="T58" fmla="*/ 79 w 92"/>
                  <a:gd name="T59" fmla="*/ 64 h 162"/>
                  <a:gd name="T60" fmla="*/ 87 w 92"/>
                  <a:gd name="T61" fmla="*/ 68 h 162"/>
                  <a:gd name="T62" fmla="*/ 91 w 92"/>
                  <a:gd name="T63" fmla="*/ 6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162">
                    <a:moveTo>
                      <a:pt x="91" y="60"/>
                    </a:moveTo>
                    <a:cubicBezTo>
                      <a:pt x="75" y="10"/>
                      <a:pt x="75" y="10"/>
                      <a:pt x="75" y="10"/>
                    </a:cubicBezTo>
                    <a:cubicBezTo>
                      <a:pt x="74" y="4"/>
                      <a:pt x="70" y="0"/>
                      <a:pt x="6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21" y="2"/>
                      <a:pt x="19" y="5"/>
                    </a:cubicBezTo>
                    <a:cubicBezTo>
                      <a:pt x="18" y="5"/>
                      <a:pt x="18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7" y="8"/>
                      <a:pt x="17" y="8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0" y="63"/>
                      <a:pt x="2" y="67"/>
                      <a:pt x="5" y="68"/>
                    </a:cubicBezTo>
                    <a:cubicBezTo>
                      <a:pt x="9" y="69"/>
                      <a:pt x="13" y="67"/>
                      <a:pt x="14" y="6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9" y="96"/>
                      <a:pt x="9" y="96"/>
                      <a:pt x="9" y="96"/>
                    </a:cubicBezTo>
                    <a:cubicBezTo>
                      <a:pt x="29" y="96"/>
                      <a:pt x="29" y="96"/>
                      <a:pt x="29" y="96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29" y="159"/>
                      <a:pt x="33" y="162"/>
                      <a:pt x="37" y="162"/>
                    </a:cubicBezTo>
                    <a:cubicBezTo>
                      <a:pt x="41" y="162"/>
                      <a:pt x="44" y="159"/>
                      <a:pt x="44" y="154"/>
                    </a:cubicBezTo>
                    <a:cubicBezTo>
                      <a:pt x="44" y="96"/>
                      <a:pt x="44" y="96"/>
                      <a:pt x="44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9" y="154"/>
                      <a:pt x="49" y="154"/>
                      <a:pt x="49" y="154"/>
                    </a:cubicBezTo>
                    <a:cubicBezTo>
                      <a:pt x="49" y="159"/>
                      <a:pt x="52" y="162"/>
                      <a:pt x="56" y="162"/>
                    </a:cubicBezTo>
                    <a:cubicBezTo>
                      <a:pt x="60" y="162"/>
                      <a:pt x="64" y="159"/>
                      <a:pt x="64" y="154"/>
                    </a:cubicBezTo>
                    <a:cubicBezTo>
                      <a:pt x="64" y="96"/>
                      <a:pt x="64" y="96"/>
                      <a:pt x="64" y="96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0" y="67"/>
                      <a:pt x="84" y="69"/>
                      <a:pt x="87" y="68"/>
                    </a:cubicBezTo>
                    <a:cubicBezTo>
                      <a:pt x="91" y="67"/>
                      <a:pt x="92" y="63"/>
                      <a:pt x="9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08" name="Group 107"/>
            <p:cNvGrpSpPr/>
            <p:nvPr/>
          </p:nvGrpSpPr>
          <p:grpSpPr>
            <a:xfrm>
              <a:off x="8019988" y="4535510"/>
              <a:ext cx="233399" cy="503500"/>
              <a:chOff x="4395788" y="2198688"/>
              <a:chExt cx="344488" cy="742951"/>
            </a:xfrm>
            <a:solidFill>
              <a:schemeClr val="accent3"/>
            </a:solidFill>
          </p:grpSpPr>
          <p:sp>
            <p:nvSpPr>
              <p:cNvPr id="109" name="Oval 108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09538" cy="11271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10" name="Freeform 7"/>
              <p:cNvSpPr>
                <a:spLocks/>
              </p:cNvSpPr>
              <p:nvPr/>
            </p:nvSpPr>
            <p:spPr bwMode="auto">
              <a:xfrm>
                <a:off x="4395788" y="2333626"/>
                <a:ext cx="344488" cy="608013"/>
              </a:xfrm>
              <a:custGeom>
                <a:avLst/>
                <a:gdLst>
                  <a:gd name="T0" fmla="*/ 91 w 92"/>
                  <a:gd name="T1" fmla="*/ 60 h 162"/>
                  <a:gd name="T2" fmla="*/ 75 w 92"/>
                  <a:gd name="T3" fmla="*/ 10 h 162"/>
                  <a:gd name="T4" fmla="*/ 64 w 92"/>
                  <a:gd name="T5" fmla="*/ 0 h 162"/>
                  <a:gd name="T6" fmla="*/ 28 w 92"/>
                  <a:gd name="T7" fmla="*/ 0 h 162"/>
                  <a:gd name="T8" fmla="*/ 19 w 92"/>
                  <a:gd name="T9" fmla="*/ 5 h 162"/>
                  <a:gd name="T10" fmla="*/ 18 w 92"/>
                  <a:gd name="T11" fmla="*/ 7 h 162"/>
                  <a:gd name="T12" fmla="*/ 18 w 92"/>
                  <a:gd name="T13" fmla="*/ 7 h 162"/>
                  <a:gd name="T14" fmla="*/ 17 w 92"/>
                  <a:gd name="T15" fmla="*/ 8 h 162"/>
                  <a:gd name="T16" fmla="*/ 1 w 92"/>
                  <a:gd name="T17" fmla="*/ 60 h 162"/>
                  <a:gd name="T18" fmla="*/ 5 w 92"/>
                  <a:gd name="T19" fmla="*/ 68 h 162"/>
                  <a:gd name="T20" fmla="*/ 14 w 92"/>
                  <a:gd name="T21" fmla="*/ 64 h 162"/>
                  <a:gd name="T22" fmla="*/ 26 w 92"/>
                  <a:gd name="T23" fmla="*/ 23 h 162"/>
                  <a:gd name="T24" fmla="*/ 28 w 92"/>
                  <a:gd name="T25" fmla="*/ 23 h 162"/>
                  <a:gd name="T26" fmla="*/ 29 w 92"/>
                  <a:gd name="T27" fmla="*/ 23 h 162"/>
                  <a:gd name="T28" fmla="*/ 9 w 92"/>
                  <a:gd name="T29" fmla="*/ 96 h 162"/>
                  <a:gd name="T30" fmla="*/ 29 w 92"/>
                  <a:gd name="T31" fmla="*/ 96 h 162"/>
                  <a:gd name="T32" fmla="*/ 29 w 92"/>
                  <a:gd name="T33" fmla="*/ 154 h 162"/>
                  <a:gd name="T34" fmla="*/ 37 w 92"/>
                  <a:gd name="T35" fmla="*/ 162 h 162"/>
                  <a:gd name="T36" fmla="*/ 44 w 92"/>
                  <a:gd name="T37" fmla="*/ 154 h 162"/>
                  <a:gd name="T38" fmla="*/ 44 w 92"/>
                  <a:gd name="T39" fmla="*/ 96 h 162"/>
                  <a:gd name="T40" fmla="*/ 49 w 92"/>
                  <a:gd name="T41" fmla="*/ 96 h 162"/>
                  <a:gd name="T42" fmla="*/ 49 w 92"/>
                  <a:gd name="T43" fmla="*/ 154 h 162"/>
                  <a:gd name="T44" fmla="*/ 56 w 92"/>
                  <a:gd name="T45" fmla="*/ 162 h 162"/>
                  <a:gd name="T46" fmla="*/ 64 w 92"/>
                  <a:gd name="T47" fmla="*/ 154 h 162"/>
                  <a:gd name="T48" fmla="*/ 64 w 92"/>
                  <a:gd name="T49" fmla="*/ 96 h 162"/>
                  <a:gd name="T50" fmla="*/ 83 w 92"/>
                  <a:gd name="T51" fmla="*/ 96 h 162"/>
                  <a:gd name="T52" fmla="*/ 63 w 92"/>
                  <a:gd name="T53" fmla="*/ 23 h 162"/>
                  <a:gd name="T54" fmla="*/ 64 w 92"/>
                  <a:gd name="T55" fmla="*/ 23 h 162"/>
                  <a:gd name="T56" fmla="*/ 65 w 92"/>
                  <a:gd name="T57" fmla="*/ 23 h 162"/>
                  <a:gd name="T58" fmla="*/ 79 w 92"/>
                  <a:gd name="T59" fmla="*/ 64 h 162"/>
                  <a:gd name="T60" fmla="*/ 87 w 92"/>
                  <a:gd name="T61" fmla="*/ 68 h 162"/>
                  <a:gd name="T62" fmla="*/ 91 w 92"/>
                  <a:gd name="T63" fmla="*/ 6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162">
                    <a:moveTo>
                      <a:pt x="91" y="60"/>
                    </a:moveTo>
                    <a:cubicBezTo>
                      <a:pt x="75" y="10"/>
                      <a:pt x="75" y="10"/>
                      <a:pt x="75" y="10"/>
                    </a:cubicBezTo>
                    <a:cubicBezTo>
                      <a:pt x="74" y="4"/>
                      <a:pt x="70" y="0"/>
                      <a:pt x="6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21" y="2"/>
                      <a:pt x="19" y="5"/>
                    </a:cubicBezTo>
                    <a:cubicBezTo>
                      <a:pt x="18" y="5"/>
                      <a:pt x="18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7" y="8"/>
                      <a:pt x="17" y="8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0" y="63"/>
                      <a:pt x="2" y="67"/>
                      <a:pt x="5" y="68"/>
                    </a:cubicBezTo>
                    <a:cubicBezTo>
                      <a:pt x="9" y="69"/>
                      <a:pt x="13" y="67"/>
                      <a:pt x="14" y="6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9" y="96"/>
                      <a:pt x="9" y="96"/>
                      <a:pt x="9" y="96"/>
                    </a:cubicBezTo>
                    <a:cubicBezTo>
                      <a:pt x="29" y="96"/>
                      <a:pt x="29" y="96"/>
                      <a:pt x="29" y="96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29" y="159"/>
                      <a:pt x="33" y="162"/>
                      <a:pt x="37" y="162"/>
                    </a:cubicBezTo>
                    <a:cubicBezTo>
                      <a:pt x="41" y="162"/>
                      <a:pt x="44" y="159"/>
                      <a:pt x="44" y="154"/>
                    </a:cubicBezTo>
                    <a:cubicBezTo>
                      <a:pt x="44" y="96"/>
                      <a:pt x="44" y="96"/>
                      <a:pt x="44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9" y="154"/>
                      <a:pt x="49" y="154"/>
                      <a:pt x="49" y="154"/>
                    </a:cubicBezTo>
                    <a:cubicBezTo>
                      <a:pt x="49" y="159"/>
                      <a:pt x="52" y="162"/>
                      <a:pt x="56" y="162"/>
                    </a:cubicBezTo>
                    <a:cubicBezTo>
                      <a:pt x="60" y="162"/>
                      <a:pt x="64" y="159"/>
                      <a:pt x="64" y="154"/>
                    </a:cubicBezTo>
                    <a:cubicBezTo>
                      <a:pt x="64" y="96"/>
                      <a:pt x="64" y="96"/>
                      <a:pt x="64" y="96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0" y="67"/>
                      <a:pt x="84" y="69"/>
                      <a:pt x="87" y="68"/>
                    </a:cubicBezTo>
                    <a:cubicBezTo>
                      <a:pt x="91" y="67"/>
                      <a:pt x="92" y="63"/>
                      <a:pt x="9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14" name="Group 113"/>
            <p:cNvGrpSpPr/>
            <p:nvPr/>
          </p:nvGrpSpPr>
          <p:grpSpPr>
            <a:xfrm>
              <a:off x="8341349" y="4535510"/>
              <a:ext cx="233399" cy="503500"/>
              <a:chOff x="4395788" y="2198688"/>
              <a:chExt cx="344488" cy="742951"/>
            </a:xfrm>
            <a:solidFill>
              <a:schemeClr val="accent3"/>
            </a:solidFill>
          </p:grpSpPr>
          <p:sp>
            <p:nvSpPr>
              <p:cNvPr id="115" name="Oval 114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09538" cy="11271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16" name="Freeform 7"/>
              <p:cNvSpPr>
                <a:spLocks/>
              </p:cNvSpPr>
              <p:nvPr/>
            </p:nvSpPr>
            <p:spPr bwMode="auto">
              <a:xfrm>
                <a:off x="4395788" y="2333626"/>
                <a:ext cx="344488" cy="608013"/>
              </a:xfrm>
              <a:custGeom>
                <a:avLst/>
                <a:gdLst>
                  <a:gd name="T0" fmla="*/ 91 w 92"/>
                  <a:gd name="T1" fmla="*/ 60 h 162"/>
                  <a:gd name="T2" fmla="*/ 75 w 92"/>
                  <a:gd name="T3" fmla="*/ 10 h 162"/>
                  <a:gd name="T4" fmla="*/ 64 w 92"/>
                  <a:gd name="T5" fmla="*/ 0 h 162"/>
                  <a:gd name="T6" fmla="*/ 28 w 92"/>
                  <a:gd name="T7" fmla="*/ 0 h 162"/>
                  <a:gd name="T8" fmla="*/ 19 w 92"/>
                  <a:gd name="T9" fmla="*/ 5 h 162"/>
                  <a:gd name="T10" fmla="*/ 18 w 92"/>
                  <a:gd name="T11" fmla="*/ 7 h 162"/>
                  <a:gd name="T12" fmla="*/ 18 w 92"/>
                  <a:gd name="T13" fmla="*/ 7 h 162"/>
                  <a:gd name="T14" fmla="*/ 17 w 92"/>
                  <a:gd name="T15" fmla="*/ 8 h 162"/>
                  <a:gd name="T16" fmla="*/ 1 w 92"/>
                  <a:gd name="T17" fmla="*/ 60 h 162"/>
                  <a:gd name="T18" fmla="*/ 5 w 92"/>
                  <a:gd name="T19" fmla="*/ 68 h 162"/>
                  <a:gd name="T20" fmla="*/ 14 w 92"/>
                  <a:gd name="T21" fmla="*/ 64 h 162"/>
                  <a:gd name="T22" fmla="*/ 26 w 92"/>
                  <a:gd name="T23" fmla="*/ 23 h 162"/>
                  <a:gd name="T24" fmla="*/ 28 w 92"/>
                  <a:gd name="T25" fmla="*/ 23 h 162"/>
                  <a:gd name="T26" fmla="*/ 29 w 92"/>
                  <a:gd name="T27" fmla="*/ 23 h 162"/>
                  <a:gd name="T28" fmla="*/ 9 w 92"/>
                  <a:gd name="T29" fmla="*/ 96 h 162"/>
                  <a:gd name="T30" fmla="*/ 29 w 92"/>
                  <a:gd name="T31" fmla="*/ 96 h 162"/>
                  <a:gd name="T32" fmla="*/ 29 w 92"/>
                  <a:gd name="T33" fmla="*/ 154 h 162"/>
                  <a:gd name="T34" fmla="*/ 37 w 92"/>
                  <a:gd name="T35" fmla="*/ 162 h 162"/>
                  <a:gd name="T36" fmla="*/ 44 w 92"/>
                  <a:gd name="T37" fmla="*/ 154 h 162"/>
                  <a:gd name="T38" fmla="*/ 44 w 92"/>
                  <a:gd name="T39" fmla="*/ 96 h 162"/>
                  <a:gd name="T40" fmla="*/ 49 w 92"/>
                  <a:gd name="T41" fmla="*/ 96 h 162"/>
                  <a:gd name="T42" fmla="*/ 49 w 92"/>
                  <a:gd name="T43" fmla="*/ 154 h 162"/>
                  <a:gd name="T44" fmla="*/ 56 w 92"/>
                  <a:gd name="T45" fmla="*/ 162 h 162"/>
                  <a:gd name="T46" fmla="*/ 64 w 92"/>
                  <a:gd name="T47" fmla="*/ 154 h 162"/>
                  <a:gd name="T48" fmla="*/ 64 w 92"/>
                  <a:gd name="T49" fmla="*/ 96 h 162"/>
                  <a:gd name="T50" fmla="*/ 83 w 92"/>
                  <a:gd name="T51" fmla="*/ 96 h 162"/>
                  <a:gd name="T52" fmla="*/ 63 w 92"/>
                  <a:gd name="T53" fmla="*/ 23 h 162"/>
                  <a:gd name="T54" fmla="*/ 64 w 92"/>
                  <a:gd name="T55" fmla="*/ 23 h 162"/>
                  <a:gd name="T56" fmla="*/ 65 w 92"/>
                  <a:gd name="T57" fmla="*/ 23 h 162"/>
                  <a:gd name="T58" fmla="*/ 79 w 92"/>
                  <a:gd name="T59" fmla="*/ 64 h 162"/>
                  <a:gd name="T60" fmla="*/ 87 w 92"/>
                  <a:gd name="T61" fmla="*/ 68 h 162"/>
                  <a:gd name="T62" fmla="*/ 91 w 92"/>
                  <a:gd name="T63" fmla="*/ 6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162">
                    <a:moveTo>
                      <a:pt x="91" y="60"/>
                    </a:moveTo>
                    <a:cubicBezTo>
                      <a:pt x="75" y="10"/>
                      <a:pt x="75" y="10"/>
                      <a:pt x="75" y="10"/>
                    </a:cubicBezTo>
                    <a:cubicBezTo>
                      <a:pt x="74" y="4"/>
                      <a:pt x="70" y="0"/>
                      <a:pt x="6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21" y="2"/>
                      <a:pt x="19" y="5"/>
                    </a:cubicBezTo>
                    <a:cubicBezTo>
                      <a:pt x="18" y="5"/>
                      <a:pt x="18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7" y="8"/>
                      <a:pt x="17" y="8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0" y="63"/>
                      <a:pt x="2" y="67"/>
                      <a:pt x="5" y="68"/>
                    </a:cubicBezTo>
                    <a:cubicBezTo>
                      <a:pt x="9" y="69"/>
                      <a:pt x="13" y="67"/>
                      <a:pt x="14" y="6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9" y="96"/>
                      <a:pt x="9" y="96"/>
                      <a:pt x="9" y="96"/>
                    </a:cubicBezTo>
                    <a:cubicBezTo>
                      <a:pt x="29" y="96"/>
                      <a:pt x="29" y="96"/>
                      <a:pt x="29" y="96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29" y="159"/>
                      <a:pt x="33" y="162"/>
                      <a:pt x="37" y="162"/>
                    </a:cubicBezTo>
                    <a:cubicBezTo>
                      <a:pt x="41" y="162"/>
                      <a:pt x="44" y="159"/>
                      <a:pt x="44" y="154"/>
                    </a:cubicBezTo>
                    <a:cubicBezTo>
                      <a:pt x="44" y="96"/>
                      <a:pt x="44" y="96"/>
                      <a:pt x="44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9" y="154"/>
                      <a:pt x="49" y="154"/>
                      <a:pt x="49" y="154"/>
                    </a:cubicBezTo>
                    <a:cubicBezTo>
                      <a:pt x="49" y="159"/>
                      <a:pt x="52" y="162"/>
                      <a:pt x="56" y="162"/>
                    </a:cubicBezTo>
                    <a:cubicBezTo>
                      <a:pt x="60" y="162"/>
                      <a:pt x="64" y="159"/>
                      <a:pt x="64" y="154"/>
                    </a:cubicBezTo>
                    <a:cubicBezTo>
                      <a:pt x="64" y="96"/>
                      <a:pt x="64" y="96"/>
                      <a:pt x="64" y="96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0" y="67"/>
                      <a:pt x="84" y="69"/>
                      <a:pt x="87" y="68"/>
                    </a:cubicBezTo>
                    <a:cubicBezTo>
                      <a:pt x="91" y="67"/>
                      <a:pt x="92" y="63"/>
                      <a:pt x="9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20" name="Group 119"/>
            <p:cNvGrpSpPr/>
            <p:nvPr/>
          </p:nvGrpSpPr>
          <p:grpSpPr>
            <a:xfrm>
              <a:off x="8650586" y="4535510"/>
              <a:ext cx="233399" cy="503500"/>
              <a:chOff x="4395788" y="2198688"/>
              <a:chExt cx="344488" cy="742951"/>
            </a:xfrm>
            <a:solidFill>
              <a:schemeClr val="accent2"/>
            </a:solidFill>
          </p:grpSpPr>
          <p:sp>
            <p:nvSpPr>
              <p:cNvPr id="121" name="Oval 120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09538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22" name="Freeform 7"/>
              <p:cNvSpPr>
                <a:spLocks/>
              </p:cNvSpPr>
              <p:nvPr/>
            </p:nvSpPr>
            <p:spPr bwMode="auto">
              <a:xfrm>
                <a:off x="4395788" y="2333626"/>
                <a:ext cx="344488" cy="608013"/>
              </a:xfrm>
              <a:custGeom>
                <a:avLst/>
                <a:gdLst>
                  <a:gd name="T0" fmla="*/ 91 w 92"/>
                  <a:gd name="T1" fmla="*/ 60 h 162"/>
                  <a:gd name="T2" fmla="*/ 75 w 92"/>
                  <a:gd name="T3" fmla="*/ 10 h 162"/>
                  <a:gd name="T4" fmla="*/ 64 w 92"/>
                  <a:gd name="T5" fmla="*/ 0 h 162"/>
                  <a:gd name="T6" fmla="*/ 28 w 92"/>
                  <a:gd name="T7" fmla="*/ 0 h 162"/>
                  <a:gd name="T8" fmla="*/ 19 w 92"/>
                  <a:gd name="T9" fmla="*/ 5 h 162"/>
                  <a:gd name="T10" fmla="*/ 18 w 92"/>
                  <a:gd name="T11" fmla="*/ 7 h 162"/>
                  <a:gd name="T12" fmla="*/ 18 w 92"/>
                  <a:gd name="T13" fmla="*/ 7 h 162"/>
                  <a:gd name="T14" fmla="*/ 17 w 92"/>
                  <a:gd name="T15" fmla="*/ 8 h 162"/>
                  <a:gd name="T16" fmla="*/ 1 w 92"/>
                  <a:gd name="T17" fmla="*/ 60 h 162"/>
                  <a:gd name="T18" fmla="*/ 5 w 92"/>
                  <a:gd name="T19" fmla="*/ 68 h 162"/>
                  <a:gd name="T20" fmla="*/ 14 w 92"/>
                  <a:gd name="T21" fmla="*/ 64 h 162"/>
                  <a:gd name="T22" fmla="*/ 26 w 92"/>
                  <a:gd name="T23" fmla="*/ 23 h 162"/>
                  <a:gd name="T24" fmla="*/ 28 w 92"/>
                  <a:gd name="T25" fmla="*/ 23 h 162"/>
                  <a:gd name="T26" fmla="*/ 29 w 92"/>
                  <a:gd name="T27" fmla="*/ 23 h 162"/>
                  <a:gd name="T28" fmla="*/ 9 w 92"/>
                  <a:gd name="T29" fmla="*/ 96 h 162"/>
                  <a:gd name="T30" fmla="*/ 29 w 92"/>
                  <a:gd name="T31" fmla="*/ 96 h 162"/>
                  <a:gd name="T32" fmla="*/ 29 w 92"/>
                  <a:gd name="T33" fmla="*/ 154 h 162"/>
                  <a:gd name="T34" fmla="*/ 37 w 92"/>
                  <a:gd name="T35" fmla="*/ 162 h 162"/>
                  <a:gd name="T36" fmla="*/ 44 w 92"/>
                  <a:gd name="T37" fmla="*/ 154 h 162"/>
                  <a:gd name="T38" fmla="*/ 44 w 92"/>
                  <a:gd name="T39" fmla="*/ 96 h 162"/>
                  <a:gd name="T40" fmla="*/ 49 w 92"/>
                  <a:gd name="T41" fmla="*/ 96 h 162"/>
                  <a:gd name="T42" fmla="*/ 49 w 92"/>
                  <a:gd name="T43" fmla="*/ 154 h 162"/>
                  <a:gd name="T44" fmla="*/ 56 w 92"/>
                  <a:gd name="T45" fmla="*/ 162 h 162"/>
                  <a:gd name="T46" fmla="*/ 64 w 92"/>
                  <a:gd name="T47" fmla="*/ 154 h 162"/>
                  <a:gd name="T48" fmla="*/ 64 w 92"/>
                  <a:gd name="T49" fmla="*/ 96 h 162"/>
                  <a:gd name="T50" fmla="*/ 83 w 92"/>
                  <a:gd name="T51" fmla="*/ 96 h 162"/>
                  <a:gd name="T52" fmla="*/ 63 w 92"/>
                  <a:gd name="T53" fmla="*/ 23 h 162"/>
                  <a:gd name="T54" fmla="*/ 64 w 92"/>
                  <a:gd name="T55" fmla="*/ 23 h 162"/>
                  <a:gd name="T56" fmla="*/ 65 w 92"/>
                  <a:gd name="T57" fmla="*/ 23 h 162"/>
                  <a:gd name="T58" fmla="*/ 79 w 92"/>
                  <a:gd name="T59" fmla="*/ 64 h 162"/>
                  <a:gd name="T60" fmla="*/ 87 w 92"/>
                  <a:gd name="T61" fmla="*/ 68 h 162"/>
                  <a:gd name="T62" fmla="*/ 91 w 92"/>
                  <a:gd name="T63" fmla="*/ 6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162">
                    <a:moveTo>
                      <a:pt x="91" y="60"/>
                    </a:moveTo>
                    <a:cubicBezTo>
                      <a:pt x="75" y="10"/>
                      <a:pt x="75" y="10"/>
                      <a:pt x="75" y="10"/>
                    </a:cubicBezTo>
                    <a:cubicBezTo>
                      <a:pt x="74" y="4"/>
                      <a:pt x="70" y="0"/>
                      <a:pt x="6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21" y="2"/>
                      <a:pt x="19" y="5"/>
                    </a:cubicBezTo>
                    <a:cubicBezTo>
                      <a:pt x="18" y="5"/>
                      <a:pt x="18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7" y="8"/>
                      <a:pt x="17" y="8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0" y="63"/>
                      <a:pt x="2" y="67"/>
                      <a:pt x="5" y="68"/>
                    </a:cubicBezTo>
                    <a:cubicBezTo>
                      <a:pt x="9" y="69"/>
                      <a:pt x="13" y="67"/>
                      <a:pt x="14" y="6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9" y="96"/>
                      <a:pt x="9" y="96"/>
                      <a:pt x="9" y="96"/>
                    </a:cubicBezTo>
                    <a:cubicBezTo>
                      <a:pt x="29" y="96"/>
                      <a:pt x="29" y="96"/>
                      <a:pt x="29" y="96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29" y="159"/>
                      <a:pt x="33" y="162"/>
                      <a:pt x="37" y="162"/>
                    </a:cubicBezTo>
                    <a:cubicBezTo>
                      <a:pt x="41" y="162"/>
                      <a:pt x="44" y="159"/>
                      <a:pt x="44" y="154"/>
                    </a:cubicBezTo>
                    <a:cubicBezTo>
                      <a:pt x="44" y="96"/>
                      <a:pt x="44" y="96"/>
                      <a:pt x="44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9" y="154"/>
                      <a:pt x="49" y="154"/>
                      <a:pt x="49" y="154"/>
                    </a:cubicBezTo>
                    <a:cubicBezTo>
                      <a:pt x="49" y="159"/>
                      <a:pt x="52" y="162"/>
                      <a:pt x="56" y="162"/>
                    </a:cubicBezTo>
                    <a:cubicBezTo>
                      <a:pt x="60" y="162"/>
                      <a:pt x="64" y="159"/>
                      <a:pt x="64" y="154"/>
                    </a:cubicBezTo>
                    <a:cubicBezTo>
                      <a:pt x="64" y="96"/>
                      <a:pt x="64" y="96"/>
                      <a:pt x="64" y="96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0" y="67"/>
                      <a:pt x="84" y="69"/>
                      <a:pt x="87" y="68"/>
                    </a:cubicBezTo>
                    <a:cubicBezTo>
                      <a:pt x="91" y="67"/>
                      <a:pt x="92" y="63"/>
                      <a:pt x="9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26" name="Group 125"/>
            <p:cNvGrpSpPr/>
            <p:nvPr/>
          </p:nvGrpSpPr>
          <p:grpSpPr>
            <a:xfrm>
              <a:off x="8961369" y="4535510"/>
              <a:ext cx="233399" cy="503500"/>
              <a:chOff x="4395788" y="2198688"/>
              <a:chExt cx="344488" cy="742951"/>
            </a:xfrm>
            <a:solidFill>
              <a:schemeClr val="accent2"/>
            </a:solidFill>
          </p:grpSpPr>
          <p:sp>
            <p:nvSpPr>
              <p:cNvPr id="127" name="Oval 126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09538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28" name="Freeform 7"/>
              <p:cNvSpPr>
                <a:spLocks/>
              </p:cNvSpPr>
              <p:nvPr/>
            </p:nvSpPr>
            <p:spPr bwMode="auto">
              <a:xfrm>
                <a:off x="4395788" y="2333626"/>
                <a:ext cx="344488" cy="608013"/>
              </a:xfrm>
              <a:custGeom>
                <a:avLst/>
                <a:gdLst>
                  <a:gd name="T0" fmla="*/ 91 w 92"/>
                  <a:gd name="T1" fmla="*/ 60 h 162"/>
                  <a:gd name="T2" fmla="*/ 75 w 92"/>
                  <a:gd name="T3" fmla="*/ 10 h 162"/>
                  <a:gd name="T4" fmla="*/ 64 w 92"/>
                  <a:gd name="T5" fmla="*/ 0 h 162"/>
                  <a:gd name="T6" fmla="*/ 28 w 92"/>
                  <a:gd name="T7" fmla="*/ 0 h 162"/>
                  <a:gd name="T8" fmla="*/ 19 w 92"/>
                  <a:gd name="T9" fmla="*/ 5 h 162"/>
                  <a:gd name="T10" fmla="*/ 18 w 92"/>
                  <a:gd name="T11" fmla="*/ 7 h 162"/>
                  <a:gd name="T12" fmla="*/ 18 w 92"/>
                  <a:gd name="T13" fmla="*/ 7 h 162"/>
                  <a:gd name="T14" fmla="*/ 17 w 92"/>
                  <a:gd name="T15" fmla="*/ 8 h 162"/>
                  <a:gd name="T16" fmla="*/ 1 w 92"/>
                  <a:gd name="T17" fmla="*/ 60 h 162"/>
                  <a:gd name="T18" fmla="*/ 5 w 92"/>
                  <a:gd name="T19" fmla="*/ 68 h 162"/>
                  <a:gd name="T20" fmla="*/ 14 w 92"/>
                  <a:gd name="T21" fmla="*/ 64 h 162"/>
                  <a:gd name="T22" fmla="*/ 26 w 92"/>
                  <a:gd name="T23" fmla="*/ 23 h 162"/>
                  <a:gd name="T24" fmla="*/ 28 w 92"/>
                  <a:gd name="T25" fmla="*/ 23 h 162"/>
                  <a:gd name="T26" fmla="*/ 29 w 92"/>
                  <a:gd name="T27" fmla="*/ 23 h 162"/>
                  <a:gd name="T28" fmla="*/ 9 w 92"/>
                  <a:gd name="T29" fmla="*/ 96 h 162"/>
                  <a:gd name="T30" fmla="*/ 29 w 92"/>
                  <a:gd name="T31" fmla="*/ 96 h 162"/>
                  <a:gd name="T32" fmla="*/ 29 w 92"/>
                  <a:gd name="T33" fmla="*/ 154 h 162"/>
                  <a:gd name="T34" fmla="*/ 37 w 92"/>
                  <a:gd name="T35" fmla="*/ 162 h 162"/>
                  <a:gd name="T36" fmla="*/ 44 w 92"/>
                  <a:gd name="T37" fmla="*/ 154 h 162"/>
                  <a:gd name="T38" fmla="*/ 44 w 92"/>
                  <a:gd name="T39" fmla="*/ 96 h 162"/>
                  <a:gd name="T40" fmla="*/ 49 w 92"/>
                  <a:gd name="T41" fmla="*/ 96 h 162"/>
                  <a:gd name="T42" fmla="*/ 49 w 92"/>
                  <a:gd name="T43" fmla="*/ 154 h 162"/>
                  <a:gd name="T44" fmla="*/ 56 w 92"/>
                  <a:gd name="T45" fmla="*/ 162 h 162"/>
                  <a:gd name="T46" fmla="*/ 64 w 92"/>
                  <a:gd name="T47" fmla="*/ 154 h 162"/>
                  <a:gd name="T48" fmla="*/ 64 w 92"/>
                  <a:gd name="T49" fmla="*/ 96 h 162"/>
                  <a:gd name="T50" fmla="*/ 83 w 92"/>
                  <a:gd name="T51" fmla="*/ 96 h 162"/>
                  <a:gd name="T52" fmla="*/ 63 w 92"/>
                  <a:gd name="T53" fmla="*/ 23 h 162"/>
                  <a:gd name="T54" fmla="*/ 64 w 92"/>
                  <a:gd name="T55" fmla="*/ 23 h 162"/>
                  <a:gd name="T56" fmla="*/ 65 w 92"/>
                  <a:gd name="T57" fmla="*/ 23 h 162"/>
                  <a:gd name="T58" fmla="*/ 79 w 92"/>
                  <a:gd name="T59" fmla="*/ 64 h 162"/>
                  <a:gd name="T60" fmla="*/ 87 w 92"/>
                  <a:gd name="T61" fmla="*/ 68 h 162"/>
                  <a:gd name="T62" fmla="*/ 91 w 92"/>
                  <a:gd name="T63" fmla="*/ 6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162">
                    <a:moveTo>
                      <a:pt x="91" y="60"/>
                    </a:moveTo>
                    <a:cubicBezTo>
                      <a:pt x="75" y="10"/>
                      <a:pt x="75" y="10"/>
                      <a:pt x="75" y="10"/>
                    </a:cubicBezTo>
                    <a:cubicBezTo>
                      <a:pt x="74" y="4"/>
                      <a:pt x="70" y="0"/>
                      <a:pt x="6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21" y="2"/>
                      <a:pt x="19" y="5"/>
                    </a:cubicBezTo>
                    <a:cubicBezTo>
                      <a:pt x="18" y="5"/>
                      <a:pt x="18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7" y="8"/>
                      <a:pt x="17" y="8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0" y="63"/>
                      <a:pt x="2" y="67"/>
                      <a:pt x="5" y="68"/>
                    </a:cubicBezTo>
                    <a:cubicBezTo>
                      <a:pt x="9" y="69"/>
                      <a:pt x="13" y="67"/>
                      <a:pt x="14" y="6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9" y="96"/>
                      <a:pt x="9" y="96"/>
                      <a:pt x="9" y="96"/>
                    </a:cubicBezTo>
                    <a:cubicBezTo>
                      <a:pt x="29" y="96"/>
                      <a:pt x="29" y="96"/>
                      <a:pt x="29" y="96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29" y="159"/>
                      <a:pt x="33" y="162"/>
                      <a:pt x="37" y="162"/>
                    </a:cubicBezTo>
                    <a:cubicBezTo>
                      <a:pt x="41" y="162"/>
                      <a:pt x="44" y="159"/>
                      <a:pt x="44" y="154"/>
                    </a:cubicBezTo>
                    <a:cubicBezTo>
                      <a:pt x="44" y="96"/>
                      <a:pt x="44" y="96"/>
                      <a:pt x="44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9" y="154"/>
                      <a:pt x="49" y="154"/>
                      <a:pt x="49" y="154"/>
                    </a:cubicBezTo>
                    <a:cubicBezTo>
                      <a:pt x="49" y="159"/>
                      <a:pt x="52" y="162"/>
                      <a:pt x="56" y="162"/>
                    </a:cubicBezTo>
                    <a:cubicBezTo>
                      <a:pt x="60" y="162"/>
                      <a:pt x="64" y="159"/>
                      <a:pt x="64" y="154"/>
                    </a:cubicBezTo>
                    <a:cubicBezTo>
                      <a:pt x="64" y="96"/>
                      <a:pt x="64" y="96"/>
                      <a:pt x="64" y="96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0" y="67"/>
                      <a:pt x="84" y="69"/>
                      <a:pt x="87" y="68"/>
                    </a:cubicBezTo>
                    <a:cubicBezTo>
                      <a:pt x="91" y="67"/>
                      <a:pt x="92" y="63"/>
                      <a:pt x="9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32" name="Group 131"/>
            <p:cNvGrpSpPr/>
            <p:nvPr/>
          </p:nvGrpSpPr>
          <p:grpSpPr>
            <a:xfrm>
              <a:off x="9270606" y="4535510"/>
              <a:ext cx="233399" cy="503500"/>
              <a:chOff x="4395788" y="2198688"/>
              <a:chExt cx="344488" cy="742951"/>
            </a:xfrm>
            <a:solidFill>
              <a:schemeClr val="accent2"/>
            </a:solidFill>
          </p:grpSpPr>
          <p:sp>
            <p:nvSpPr>
              <p:cNvPr id="133" name="Oval 132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09538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34" name="Freeform 7"/>
              <p:cNvSpPr>
                <a:spLocks/>
              </p:cNvSpPr>
              <p:nvPr/>
            </p:nvSpPr>
            <p:spPr bwMode="auto">
              <a:xfrm>
                <a:off x="4395788" y="2333626"/>
                <a:ext cx="344488" cy="608013"/>
              </a:xfrm>
              <a:custGeom>
                <a:avLst/>
                <a:gdLst>
                  <a:gd name="T0" fmla="*/ 91 w 92"/>
                  <a:gd name="T1" fmla="*/ 60 h 162"/>
                  <a:gd name="T2" fmla="*/ 75 w 92"/>
                  <a:gd name="T3" fmla="*/ 10 h 162"/>
                  <a:gd name="T4" fmla="*/ 64 w 92"/>
                  <a:gd name="T5" fmla="*/ 0 h 162"/>
                  <a:gd name="T6" fmla="*/ 28 w 92"/>
                  <a:gd name="T7" fmla="*/ 0 h 162"/>
                  <a:gd name="T8" fmla="*/ 19 w 92"/>
                  <a:gd name="T9" fmla="*/ 5 h 162"/>
                  <a:gd name="T10" fmla="*/ 18 w 92"/>
                  <a:gd name="T11" fmla="*/ 7 h 162"/>
                  <a:gd name="T12" fmla="*/ 18 w 92"/>
                  <a:gd name="T13" fmla="*/ 7 h 162"/>
                  <a:gd name="T14" fmla="*/ 17 w 92"/>
                  <a:gd name="T15" fmla="*/ 8 h 162"/>
                  <a:gd name="T16" fmla="*/ 1 w 92"/>
                  <a:gd name="T17" fmla="*/ 60 h 162"/>
                  <a:gd name="T18" fmla="*/ 5 w 92"/>
                  <a:gd name="T19" fmla="*/ 68 h 162"/>
                  <a:gd name="T20" fmla="*/ 14 w 92"/>
                  <a:gd name="T21" fmla="*/ 64 h 162"/>
                  <a:gd name="T22" fmla="*/ 26 w 92"/>
                  <a:gd name="T23" fmla="*/ 23 h 162"/>
                  <a:gd name="T24" fmla="*/ 28 w 92"/>
                  <a:gd name="T25" fmla="*/ 23 h 162"/>
                  <a:gd name="T26" fmla="*/ 29 w 92"/>
                  <a:gd name="T27" fmla="*/ 23 h 162"/>
                  <a:gd name="T28" fmla="*/ 9 w 92"/>
                  <a:gd name="T29" fmla="*/ 96 h 162"/>
                  <a:gd name="T30" fmla="*/ 29 w 92"/>
                  <a:gd name="T31" fmla="*/ 96 h 162"/>
                  <a:gd name="T32" fmla="*/ 29 w 92"/>
                  <a:gd name="T33" fmla="*/ 154 h 162"/>
                  <a:gd name="T34" fmla="*/ 37 w 92"/>
                  <a:gd name="T35" fmla="*/ 162 h 162"/>
                  <a:gd name="T36" fmla="*/ 44 w 92"/>
                  <a:gd name="T37" fmla="*/ 154 h 162"/>
                  <a:gd name="T38" fmla="*/ 44 w 92"/>
                  <a:gd name="T39" fmla="*/ 96 h 162"/>
                  <a:gd name="T40" fmla="*/ 49 w 92"/>
                  <a:gd name="T41" fmla="*/ 96 h 162"/>
                  <a:gd name="T42" fmla="*/ 49 w 92"/>
                  <a:gd name="T43" fmla="*/ 154 h 162"/>
                  <a:gd name="T44" fmla="*/ 56 w 92"/>
                  <a:gd name="T45" fmla="*/ 162 h 162"/>
                  <a:gd name="T46" fmla="*/ 64 w 92"/>
                  <a:gd name="T47" fmla="*/ 154 h 162"/>
                  <a:gd name="T48" fmla="*/ 64 w 92"/>
                  <a:gd name="T49" fmla="*/ 96 h 162"/>
                  <a:gd name="T50" fmla="*/ 83 w 92"/>
                  <a:gd name="T51" fmla="*/ 96 h 162"/>
                  <a:gd name="T52" fmla="*/ 63 w 92"/>
                  <a:gd name="T53" fmla="*/ 23 h 162"/>
                  <a:gd name="T54" fmla="*/ 64 w 92"/>
                  <a:gd name="T55" fmla="*/ 23 h 162"/>
                  <a:gd name="T56" fmla="*/ 65 w 92"/>
                  <a:gd name="T57" fmla="*/ 23 h 162"/>
                  <a:gd name="T58" fmla="*/ 79 w 92"/>
                  <a:gd name="T59" fmla="*/ 64 h 162"/>
                  <a:gd name="T60" fmla="*/ 87 w 92"/>
                  <a:gd name="T61" fmla="*/ 68 h 162"/>
                  <a:gd name="T62" fmla="*/ 91 w 92"/>
                  <a:gd name="T63" fmla="*/ 6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162">
                    <a:moveTo>
                      <a:pt x="91" y="60"/>
                    </a:moveTo>
                    <a:cubicBezTo>
                      <a:pt x="75" y="10"/>
                      <a:pt x="75" y="10"/>
                      <a:pt x="75" y="10"/>
                    </a:cubicBezTo>
                    <a:cubicBezTo>
                      <a:pt x="74" y="4"/>
                      <a:pt x="70" y="0"/>
                      <a:pt x="6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21" y="2"/>
                      <a:pt x="19" y="5"/>
                    </a:cubicBezTo>
                    <a:cubicBezTo>
                      <a:pt x="18" y="5"/>
                      <a:pt x="18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7" y="8"/>
                      <a:pt x="17" y="8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0" y="63"/>
                      <a:pt x="2" y="67"/>
                      <a:pt x="5" y="68"/>
                    </a:cubicBezTo>
                    <a:cubicBezTo>
                      <a:pt x="9" y="69"/>
                      <a:pt x="13" y="67"/>
                      <a:pt x="14" y="6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9" y="96"/>
                      <a:pt x="9" y="96"/>
                      <a:pt x="9" y="96"/>
                    </a:cubicBezTo>
                    <a:cubicBezTo>
                      <a:pt x="29" y="96"/>
                      <a:pt x="29" y="96"/>
                      <a:pt x="29" y="96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29" y="159"/>
                      <a:pt x="33" y="162"/>
                      <a:pt x="37" y="162"/>
                    </a:cubicBezTo>
                    <a:cubicBezTo>
                      <a:pt x="41" y="162"/>
                      <a:pt x="44" y="159"/>
                      <a:pt x="44" y="154"/>
                    </a:cubicBezTo>
                    <a:cubicBezTo>
                      <a:pt x="44" y="96"/>
                      <a:pt x="44" y="96"/>
                      <a:pt x="44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9" y="154"/>
                      <a:pt x="49" y="154"/>
                      <a:pt x="49" y="154"/>
                    </a:cubicBezTo>
                    <a:cubicBezTo>
                      <a:pt x="49" y="159"/>
                      <a:pt x="52" y="162"/>
                      <a:pt x="56" y="162"/>
                    </a:cubicBezTo>
                    <a:cubicBezTo>
                      <a:pt x="60" y="162"/>
                      <a:pt x="64" y="159"/>
                      <a:pt x="64" y="154"/>
                    </a:cubicBezTo>
                    <a:cubicBezTo>
                      <a:pt x="64" y="96"/>
                      <a:pt x="64" y="96"/>
                      <a:pt x="64" y="96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0" y="67"/>
                      <a:pt x="84" y="69"/>
                      <a:pt x="87" y="68"/>
                    </a:cubicBezTo>
                    <a:cubicBezTo>
                      <a:pt x="91" y="67"/>
                      <a:pt x="92" y="63"/>
                      <a:pt x="9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70" name="Group 169"/>
            <p:cNvGrpSpPr/>
            <p:nvPr/>
          </p:nvGrpSpPr>
          <p:grpSpPr>
            <a:xfrm>
              <a:off x="9594614" y="4535510"/>
              <a:ext cx="233399" cy="503500"/>
              <a:chOff x="4395788" y="2198688"/>
              <a:chExt cx="344488" cy="742951"/>
            </a:xfrm>
            <a:solidFill>
              <a:schemeClr val="bg1">
                <a:lumMod val="85000"/>
              </a:schemeClr>
            </a:solidFill>
          </p:grpSpPr>
          <p:sp>
            <p:nvSpPr>
              <p:cNvPr id="171" name="Oval 170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09538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72" name="Freeform 7"/>
              <p:cNvSpPr>
                <a:spLocks/>
              </p:cNvSpPr>
              <p:nvPr/>
            </p:nvSpPr>
            <p:spPr bwMode="auto">
              <a:xfrm>
                <a:off x="4395788" y="2333626"/>
                <a:ext cx="344488" cy="608013"/>
              </a:xfrm>
              <a:custGeom>
                <a:avLst/>
                <a:gdLst>
                  <a:gd name="T0" fmla="*/ 91 w 92"/>
                  <a:gd name="T1" fmla="*/ 60 h 162"/>
                  <a:gd name="T2" fmla="*/ 75 w 92"/>
                  <a:gd name="T3" fmla="*/ 10 h 162"/>
                  <a:gd name="T4" fmla="*/ 64 w 92"/>
                  <a:gd name="T5" fmla="*/ 0 h 162"/>
                  <a:gd name="T6" fmla="*/ 28 w 92"/>
                  <a:gd name="T7" fmla="*/ 0 h 162"/>
                  <a:gd name="T8" fmla="*/ 19 w 92"/>
                  <a:gd name="T9" fmla="*/ 5 h 162"/>
                  <a:gd name="T10" fmla="*/ 18 w 92"/>
                  <a:gd name="T11" fmla="*/ 7 h 162"/>
                  <a:gd name="T12" fmla="*/ 18 w 92"/>
                  <a:gd name="T13" fmla="*/ 7 h 162"/>
                  <a:gd name="T14" fmla="*/ 17 w 92"/>
                  <a:gd name="T15" fmla="*/ 8 h 162"/>
                  <a:gd name="T16" fmla="*/ 1 w 92"/>
                  <a:gd name="T17" fmla="*/ 60 h 162"/>
                  <a:gd name="T18" fmla="*/ 5 w 92"/>
                  <a:gd name="T19" fmla="*/ 68 h 162"/>
                  <a:gd name="T20" fmla="*/ 14 w 92"/>
                  <a:gd name="T21" fmla="*/ 64 h 162"/>
                  <a:gd name="T22" fmla="*/ 26 w 92"/>
                  <a:gd name="T23" fmla="*/ 23 h 162"/>
                  <a:gd name="T24" fmla="*/ 28 w 92"/>
                  <a:gd name="T25" fmla="*/ 23 h 162"/>
                  <a:gd name="T26" fmla="*/ 29 w 92"/>
                  <a:gd name="T27" fmla="*/ 23 h 162"/>
                  <a:gd name="T28" fmla="*/ 9 w 92"/>
                  <a:gd name="T29" fmla="*/ 96 h 162"/>
                  <a:gd name="T30" fmla="*/ 29 w 92"/>
                  <a:gd name="T31" fmla="*/ 96 h 162"/>
                  <a:gd name="T32" fmla="*/ 29 w 92"/>
                  <a:gd name="T33" fmla="*/ 154 h 162"/>
                  <a:gd name="T34" fmla="*/ 37 w 92"/>
                  <a:gd name="T35" fmla="*/ 162 h 162"/>
                  <a:gd name="T36" fmla="*/ 44 w 92"/>
                  <a:gd name="T37" fmla="*/ 154 h 162"/>
                  <a:gd name="T38" fmla="*/ 44 w 92"/>
                  <a:gd name="T39" fmla="*/ 96 h 162"/>
                  <a:gd name="T40" fmla="*/ 49 w 92"/>
                  <a:gd name="T41" fmla="*/ 96 h 162"/>
                  <a:gd name="T42" fmla="*/ 49 w 92"/>
                  <a:gd name="T43" fmla="*/ 154 h 162"/>
                  <a:gd name="T44" fmla="*/ 56 w 92"/>
                  <a:gd name="T45" fmla="*/ 162 h 162"/>
                  <a:gd name="T46" fmla="*/ 64 w 92"/>
                  <a:gd name="T47" fmla="*/ 154 h 162"/>
                  <a:gd name="T48" fmla="*/ 64 w 92"/>
                  <a:gd name="T49" fmla="*/ 96 h 162"/>
                  <a:gd name="T50" fmla="*/ 83 w 92"/>
                  <a:gd name="T51" fmla="*/ 96 h 162"/>
                  <a:gd name="T52" fmla="*/ 63 w 92"/>
                  <a:gd name="T53" fmla="*/ 23 h 162"/>
                  <a:gd name="T54" fmla="*/ 64 w 92"/>
                  <a:gd name="T55" fmla="*/ 23 h 162"/>
                  <a:gd name="T56" fmla="*/ 65 w 92"/>
                  <a:gd name="T57" fmla="*/ 23 h 162"/>
                  <a:gd name="T58" fmla="*/ 79 w 92"/>
                  <a:gd name="T59" fmla="*/ 64 h 162"/>
                  <a:gd name="T60" fmla="*/ 87 w 92"/>
                  <a:gd name="T61" fmla="*/ 68 h 162"/>
                  <a:gd name="T62" fmla="*/ 91 w 92"/>
                  <a:gd name="T63" fmla="*/ 6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162">
                    <a:moveTo>
                      <a:pt x="91" y="60"/>
                    </a:moveTo>
                    <a:cubicBezTo>
                      <a:pt x="75" y="10"/>
                      <a:pt x="75" y="10"/>
                      <a:pt x="75" y="10"/>
                    </a:cubicBezTo>
                    <a:cubicBezTo>
                      <a:pt x="74" y="4"/>
                      <a:pt x="70" y="0"/>
                      <a:pt x="6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21" y="2"/>
                      <a:pt x="19" y="5"/>
                    </a:cubicBezTo>
                    <a:cubicBezTo>
                      <a:pt x="18" y="5"/>
                      <a:pt x="18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7" y="8"/>
                      <a:pt x="17" y="8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0" y="63"/>
                      <a:pt x="2" y="67"/>
                      <a:pt x="5" y="68"/>
                    </a:cubicBezTo>
                    <a:cubicBezTo>
                      <a:pt x="9" y="69"/>
                      <a:pt x="13" y="67"/>
                      <a:pt x="14" y="6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9" y="96"/>
                      <a:pt x="9" y="96"/>
                      <a:pt x="9" y="96"/>
                    </a:cubicBezTo>
                    <a:cubicBezTo>
                      <a:pt x="29" y="96"/>
                      <a:pt x="29" y="96"/>
                      <a:pt x="29" y="96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29" y="159"/>
                      <a:pt x="33" y="162"/>
                      <a:pt x="37" y="162"/>
                    </a:cubicBezTo>
                    <a:cubicBezTo>
                      <a:pt x="41" y="162"/>
                      <a:pt x="44" y="159"/>
                      <a:pt x="44" y="154"/>
                    </a:cubicBezTo>
                    <a:cubicBezTo>
                      <a:pt x="44" y="96"/>
                      <a:pt x="44" y="96"/>
                      <a:pt x="44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9" y="154"/>
                      <a:pt x="49" y="154"/>
                      <a:pt x="49" y="154"/>
                    </a:cubicBezTo>
                    <a:cubicBezTo>
                      <a:pt x="49" y="159"/>
                      <a:pt x="52" y="162"/>
                      <a:pt x="56" y="162"/>
                    </a:cubicBezTo>
                    <a:cubicBezTo>
                      <a:pt x="60" y="162"/>
                      <a:pt x="64" y="159"/>
                      <a:pt x="64" y="154"/>
                    </a:cubicBezTo>
                    <a:cubicBezTo>
                      <a:pt x="64" y="96"/>
                      <a:pt x="64" y="96"/>
                      <a:pt x="64" y="96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0" y="67"/>
                      <a:pt x="84" y="69"/>
                      <a:pt x="87" y="68"/>
                    </a:cubicBezTo>
                    <a:cubicBezTo>
                      <a:pt x="91" y="67"/>
                      <a:pt x="92" y="63"/>
                      <a:pt x="9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76" name="Group 175"/>
            <p:cNvGrpSpPr/>
            <p:nvPr/>
          </p:nvGrpSpPr>
          <p:grpSpPr>
            <a:xfrm>
              <a:off x="9903851" y="4535510"/>
              <a:ext cx="233399" cy="503500"/>
              <a:chOff x="4395788" y="2198688"/>
              <a:chExt cx="344488" cy="742951"/>
            </a:xfrm>
            <a:solidFill>
              <a:schemeClr val="bg1">
                <a:lumMod val="85000"/>
              </a:schemeClr>
            </a:solidFill>
          </p:grpSpPr>
          <p:sp>
            <p:nvSpPr>
              <p:cNvPr id="177" name="Oval 176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09538" cy="1127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78" name="Freeform 7"/>
              <p:cNvSpPr>
                <a:spLocks/>
              </p:cNvSpPr>
              <p:nvPr/>
            </p:nvSpPr>
            <p:spPr bwMode="auto">
              <a:xfrm>
                <a:off x="4395788" y="2333626"/>
                <a:ext cx="344488" cy="608013"/>
              </a:xfrm>
              <a:custGeom>
                <a:avLst/>
                <a:gdLst>
                  <a:gd name="T0" fmla="*/ 91 w 92"/>
                  <a:gd name="T1" fmla="*/ 60 h 162"/>
                  <a:gd name="T2" fmla="*/ 75 w 92"/>
                  <a:gd name="T3" fmla="*/ 10 h 162"/>
                  <a:gd name="T4" fmla="*/ 64 w 92"/>
                  <a:gd name="T5" fmla="*/ 0 h 162"/>
                  <a:gd name="T6" fmla="*/ 28 w 92"/>
                  <a:gd name="T7" fmla="*/ 0 h 162"/>
                  <a:gd name="T8" fmla="*/ 19 w 92"/>
                  <a:gd name="T9" fmla="*/ 5 h 162"/>
                  <a:gd name="T10" fmla="*/ 18 w 92"/>
                  <a:gd name="T11" fmla="*/ 7 h 162"/>
                  <a:gd name="T12" fmla="*/ 18 w 92"/>
                  <a:gd name="T13" fmla="*/ 7 h 162"/>
                  <a:gd name="T14" fmla="*/ 17 w 92"/>
                  <a:gd name="T15" fmla="*/ 8 h 162"/>
                  <a:gd name="T16" fmla="*/ 1 w 92"/>
                  <a:gd name="T17" fmla="*/ 60 h 162"/>
                  <a:gd name="T18" fmla="*/ 5 w 92"/>
                  <a:gd name="T19" fmla="*/ 68 h 162"/>
                  <a:gd name="T20" fmla="*/ 14 w 92"/>
                  <a:gd name="T21" fmla="*/ 64 h 162"/>
                  <a:gd name="T22" fmla="*/ 26 w 92"/>
                  <a:gd name="T23" fmla="*/ 23 h 162"/>
                  <a:gd name="T24" fmla="*/ 28 w 92"/>
                  <a:gd name="T25" fmla="*/ 23 h 162"/>
                  <a:gd name="T26" fmla="*/ 29 w 92"/>
                  <a:gd name="T27" fmla="*/ 23 h 162"/>
                  <a:gd name="T28" fmla="*/ 9 w 92"/>
                  <a:gd name="T29" fmla="*/ 96 h 162"/>
                  <a:gd name="T30" fmla="*/ 29 w 92"/>
                  <a:gd name="T31" fmla="*/ 96 h 162"/>
                  <a:gd name="T32" fmla="*/ 29 w 92"/>
                  <a:gd name="T33" fmla="*/ 154 h 162"/>
                  <a:gd name="T34" fmla="*/ 37 w 92"/>
                  <a:gd name="T35" fmla="*/ 162 h 162"/>
                  <a:gd name="T36" fmla="*/ 44 w 92"/>
                  <a:gd name="T37" fmla="*/ 154 h 162"/>
                  <a:gd name="T38" fmla="*/ 44 w 92"/>
                  <a:gd name="T39" fmla="*/ 96 h 162"/>
                  <a:gd name="T40" fmla="*/ 49 w 92"/>
                  <a:gd name="T41" fmla="*/ 96 h 162"/>
                  <a:gd name="T42" fmla="*/ 49 w 92"/>
                  <a:gd name="T43" fmla="*/ 154 h 162"/>
                  <a:gd name="T44" fmla="*/ 56 w 92"/>
                  <a:gd name="T45" fmla="*/ 162 h 162"/>
                  <a:gd name="T46" fmla="*/ 64 w 92"/>
                  <a:gd name="T47" fmla="*/ 154 h 162"/>
                  <a:gd name="T48" fmla="*/ 64 w 92"/>
                  <a:gd name="T49" fmla="*/ 96 h 162"/>
                  <a:gd name="T50" fmla="*/ 83 w 92"/>
                  <a:gd name="T51" fmla="*/ 96 h 162"/>
                  <a:gd name="T52" fmla="*/ 63 w 92"/>
                  <a:gd name="T53" fmla="*/ 23 h 162"/>
                  <a:gd name="T54" fmla="*/ 64 w 92"/>
                  <a:gd name="T55" fmla="*/ 23 h 162"/>
                  <a:gd name="T56" fmla="*/ 65 w 92"/>
                  <a:gd name="T57" fmla="*/ 23 h 162"/>
                  <a:gd name="T58" fmla="*/ 79 w 92"/>
                  <a:gd name="T59" fmla="*/ 64 h 162"/>
                  <a:gd name="T60" fmla="*/ 87 w 92"/>
                  <a:gd name="T61" fmla="*/ 68 h 162"/>
                  <a:gd name="T62" fmla="*/ 91 w 92"/>
                  <a:gd name="T63" fmla="*/ 6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162">
                    <a:moveTo>
                      <a:pt x="91" y="60"/>
                    </a:moveTo>
                    <a:cubicBezTo>
                      <a:pt x="75" y="10"/>
                      <a:pt x="75" y="10"/>
                      <a:pt x="75" y="10"/>
                    </a:cubicBezTo>
                    <a:cubicBezTo>
                      <a:pt x="74" y="4"/>
                      <a:pt x="70" y="0"/>
                      <a:pt x="6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21" y="2"/>
                      <a:pt x="19" y="5"/>
                    </a:cubicBezTo>
                    <a:cubicBezTo>
                      <a:pt x="18" y="5"/>
                      <a:pt x="18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7"/>
                      <a:pt x="17" y="8"/>
                      <a:pt x="17" y="8"/>
                    </a:cubicBezTo>
                    <a:cubicBezTo>
                      <a:pt x="1" y="60"/>
                      <a:pt x="1" y="60"/>
                      <a:pt x="1" y="60"/>
                    </a:cubicBezTo>
                    <a:cubicBezTo>
                      <a:pt x="0" y="63"/>
                      <a:pt x="2" y="67"/>
                      <a:pt x="5" y="68"/>
                    </a:cubicBezTo>
                    <a:cubicBezTo>
                      <a:pt x="9" y="69"/>
                      <a:pt x="13" y="67"/>
                      <a:pt x="14" y="64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7" y="23"/>
                      <a:pt x="27" y="23"/>
                      <a:pt x="28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9" y="96"/>
                      <a:pt x="9" y="96"/>
                      <a:pt x="9" y="96"/>
                    </a:cubicBezTo>
                    <a:cubicBezTo>
                      <a:pt x="29" y="96"/>
                      <a:pt x="29" y="96"/>
                      <a:pt x="29" y="96"/>
                    </a:cubicBezTo>
                    <a:cubicBezTo>
                      <a:pt x="29" y="154"/>
                      <a:pt x="29" y="154"/>
                      <a:pt x="29" y="154"/>
                    </a:cubicBezTo>
                    <a:cubicBezTo>
                      <a:pt x="29" y="159"/>
                      <a:pt x="33" y="162"/>
                      <a:pt x="37" y="162"/>
                    </a:cubicBezTo>
                    <a:cubicBezTo>
                      <a:pt x="41" y="162"/>
                      <a:pt x="44" y="159"/>
                      <a:pt x="44" y="154"/>
                    </a:cubicBezTo>
                    <a:cubicBezTo>
                      <a:pt x="44" y="96"/>
                      <a:pt x="44" y="96"/>
                      <a:pt x="44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9" y="154"/>
                      <a:pt x="49" y="154"/>
                      <a:pt x="49" y="154"/>
                    </a:cubicBezTo>
                    <a:cubicBezTo>
                      <a:pt x="49" y="159"/>
                      <a:pt x="52" y="162"/>
                      <a:pt x="56" y="162"/>
                    </a:cubicBezTo>
                    <a:cubicBezTo>
                      <a:pt x="60" y="162"/>
                      <a:pt x="64" y="159"/>
                      <a:pt x="64" y="154"/>
                    </a:cubicBezTo>
                    <a:cubicBezTo>
                      <a:pt x="64" y="96"/>
                      <a:pt x="64" y="96"/>
                      <a:pt x="64" y="96"/>
                    </a:cubicBezTo>
                    <a:cubicBezTo>
                      <a:pt x="83" y="96"/>
                      <a:pt x="83" y="96"/>
                      <a:pt x="83" y="96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79" y="64"/>
                      <a:pt x="79" y="64"/>
                      <a:pt x="79" y="64"/>
                    </a:cubicBezTo>
                    <a:cubicBezTo>
                      <a:pt x="80" y="67"/>
                      <a:pt x="84" y="69"/>
                      <a:pt x="87" y="68"/>
                    </a:cubicBezTo>
                    <a:cubicBezTo>
                      <a:pt x="91" y="67"/>
                      <a:pt x="92" y="63"/>
                      <a:pt x="91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7105350" y="5323449"/>
            <a:ext cx="3017280" cy="519412"/>
            <a:chOff x="7105350" y="5323449"/>
            <a:chExt cx="3017280" cy="519412"/>
          </a:xfrm>
        </p:grpSpPr>
        <p:grpSp>
          <p:nvGrpSpPr>
            <p:cNvPr id="92" name="Group 91"/>
            <p:cNvGrpSpPr/>
            <p:nvPr/>
          </p:nvGrpSpPr>
          <p:grpSpPr>
            <a:xfrm>
              <a:off x="7105350" y="5323449"/>
              <a:ext cx="204160" cy="519412"/>
              <a:chOff x="4422775" y="2198688"/>
              <a:chExt cx="292100" cy="742950"/>
            </a:xfrm>
            <a:solidFill>
              <a:schemeClr val="accent2"/>
            </a:solidFill>
          </p:grpSpPr>
          <p:sp>
            <p:nvSpPr>
              <p:cNvPr id="94" name="Freeform 12"/>
              <p:cNvSpPr>
                <a:spLocks/>
              </p:cNvSpPr>
              <p:nvPr/>
            </p:nvSpPr>
            <p:spPr bwMode="auto">
              <a:xfrm>
                <a:off x="4422775" y="2325688"/>
                <a:ext cx="292100" cy="615950"/>
              </a:xfrm>
              <a:custGeom>
                <a:avLst/>
                <a:gdLst>
                  <a:gd name="T0" fmla="*/ 59 w 78"/>
                  <a:gd name="T1" fmla="*/ 0 h 164"/>
                  <a:gd name="T2" fmla="*/ 20 w 78"/>
                  <a:gd name="T3" fmla="*/ 0 h 164"/>
                  <a:gd name="T4" fmla="*/ 0 w 78"/>
                  <a:gd name="T5" fmla="*/ 16 h 164"/>
                  <a:gd name="T6" fmla="*/ 0 w 78"/>
                  <a:gd name="T7" fmla="*/ 16 h 164"/>
                  <a:gd name="T8" fmla="*/ 0 w 78"/>
                  <a:gd name="T9" fmla="*/ 19 h 164"/>
                  <a:gd name="T10" fmla="*/ 0 w 78"/>
                  <a:gd name="T11" fmla="*/ 74 h 164"/>
                  <a:gd name="T12" fmla="*/ 7 w 78"/>
                  <a:gd name="T13" fmla="*/ 80 h 164"/>
                  <a:gd name="T14" fmla="*/ 13 w 78"/>
                  <a:gd name="T15" fmla="*/ 74 h 164"/>
                  <a:gd name="T16" fmla="*/ 13 w 78"/>
                  <a:gd name="T17" fmla="*/ 26 h 164"/>
                  <a:gd name="T18" fmla="*/ 19 w 78"/>
                  <a:gd name="T19" fmla="*/ 26 h 164"/>
                  <a:gd name="T20" fmla="*/ 19 w 78"/>
                  <a:gd name="T21" fmla="*/ 72 h 164"/>
                  <a:gd name="T22" fmla="*/ 19 w 78"/>
                  <a:gd name="T23" fmla="*/ 73 h 164"/>
                  <a:gd name="T24" fmla="*/ 19 w 78"/>
                  <a:gd name="T25" fmla="*/ 154 h 164"/>
                  <a:gd name="T26" fmla="*/ 28 w 78"/>
                  <a:gd name="T27" fmla="*/ 164 h 164"/>
                  <a:gd name="T28" fmla="*/ 37 w 78"/>
                  <a:gd name="T29" fmla="*/ 154 h 164"/>
                  <a:gd name="T30" fmla="*/ 37 w 78"/>
                  <a:gd name="T31" fmla="*/ 83 h 164"/>
                  <a:gd name="T32" fmla="*/ 41 w 78"/>
                  <a:gd name="T33" fmla="*/ 83 h 164"/>
                  <a:gd name="T34" fmla="*/ 41 w 78"/>
                  <a:gd name="T35" fmla="*/ 154 h 164"/>
                  <a:gd name="T36" fmla="*/ 50 w 78"/>
                  <a:gd name="T37" fmla="*/ 164 h 164"/>
                  <a:gd name="T38" fmla="*/ 59 w 78"/>
                  <a:gd name="T39" fmla="*/ 154 h 164"/>
                  <a:gd name="T40" fmla="*/ 59 w 78"/>
                  <a:gd name="T41" fmla="*/ 72 h 164"/>
                  <a:gd name="T42" fmla="*/ 59 w 78"/>
                  <a:gd name="T43" fmla="*/ 71 h 164"/>
                  <a:gd name="T44" fmla="*/ 59 w 78"/>
                  <a:gd name="T45" fmla="*/ 26 h 164"/>
                  <a:gd name="T46" fmla="*/ 64 w 78"/>
                  <a:gd name="T47" fmla="*/ 26 h 164"/>
                  <a:gd name="T48" fmla="*/ 64 w 78"/>
                  <a:gd name="T49" fmla="*/ 74 h 164"/>
                  <a:gd name="T50" fmla="*/ 71 w 78"/>
                  <a:gd name="T51" fmla="*/ 80 h 164"/>
                  <a:gd name="T52" fmla="*/ 78 w 78"/>
                  <a:gd name="T53" fmla="*/ 74 h 164"/>
                  <a:gd name="T54" fmla="*/ 78 w 78"/>
                  <a:gd name="T55" fmla="*/ 19 h 164"/>
                  <a:gd name="T56" fmla="*/ 78 w 78"/>
                  <a:gd name="T57" fmla="*/ 16 h 164"/>
                  <a:gd name="T58" fmla="*/ 78 w 78"/>
                  <a:gd name="T59" fmla="*/ 15 h 164"/>
                  <a:gd name="T60" fmla="*/ 59 w 78"/>
                  <a:gd name="T6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8" h="164">
                    <a:moveTo>
                      <a:pt x="5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6" y="0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7"/>
                      <a:pt x="3" y="80"/>
                      <a:pt x="7" y="80"/>
                    </a:cubicBezTo>
                    <a:cubicBezTo>
                      <a:pt x="10" y="80"/>
                      <a:pt x="13" y="77"/>
                      <a:pt x="13" y="74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19" y="72"/>
                      <a:pt x="19" y="73"/>
                      <a:pt x="19" y="73"/>
                    </a:cubicBezTo>
                    <a:cubicBezTo>
                      <a:pt x="19" y="154"/>
                      <a:pt x="19" y="154"/>
                      <a:pt x="19" y="154"/>
                    </a:cubicBezTo>
                    <a:cubicBezTo>
                      <a:pt x="19" y="159"/>
                      <a:pt x="23" y="164"/>
                      <a:pt x="28" y="164"/>
                    </a:cubicBezTo>
                    <a:cubicBezTo>
                      <a:pt x="33" y="164"/>
                      <a:pt x="37" y="159"/>
                      <a:pt x="37" y="154"/>
                    </a:cubicBezTo>
                    <a:cubicBezTo>
                      <a:pt x="37" y="83"/>
                      <a:pt x="37" y="83"/>
                      <a:pt x="37" y="83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1" y="154"/>
                      <a:pt x="41" y="154"/>
                      <a:pt x="41" y="154"/>
                    </a:cubicBezTo>
                    <a:cubicBezTo>
                      <a:pt x="41" y="159"/>
                      <a:pt x="45" y="164"/>
                      <a:pt x="50" y="164"/>
                    </a:cubicBezTo>
                    <a:cubicBezTo>
                      <a:pt x="55" y="164"/>
                      <a:pt x="59" y="159"/>
                      <a:pt x="59" y="154"/>
                    </a:cubicBez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7"/>
                      <a:pt x="67" y="80"/>
                      <a:pt x="71" y="80"/>
                    </a:cubicBezTo>
                    <a:cubicBezTo>
                      <a:pt x="75" y="80"/>
                      <a:pt x="78" y="77"/>
                      <a:pt x="78" y="74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0"/>
                      <a:pt x="72" y="0"/>
                      <a:pt x="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95" name="Oval 13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15888" cy="11588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99" name="Group 98"/>
            <p:cNvGrpSpPr/>
            <p:nvPr/>
          </p:nvGrpSpPr>
          <p:grpSpPr>
            <a:xfrm>
              <a:off x="7414587" y="5323449"/>
              <a:ext cx="204160" cy="519412"/>
              <a:chOff x="4422775" y="2198688"/>
              <a:chExt cx="292100" cy="742950"/>
            </a:xfrm>
            <a:solidFill>
              <a:schemeClr val="accent2"/>
            </a:solidFill>
          </p:grpSpPr>
          <p:sp>
            <p:nvSpPr>
              <p:cNvPr id="100" name="Freeform 12"/>
              <p:cNvSpPr>
                <a:spLocks/>
              </p:cNvSpPr>
              <p:nvPr/>
            </p:nvSpPr>
            <p:spPr bwMode="auto">
              <a:xfrm>
                <a:off x="4422775" y="2325688"/>
                <a:ext cx="292100" cy="615950"/>
              </a:xfrm>
              <a:custGeom>
                <a:avLst/>
                <a:gdLst>
                  <a:gd name="T0" fmla="*/ 59 w 78"/>
                  <a:gd name="T1" fmla="*/ 0 h 164"/>
                  <a:gd name="T2" fmla="*/ 20 w 78"/>
                  <a:gd name="T3" fmla="*/ 0 h 164"/>
                  <a:gd name="T4" fmla="*/ 0 w 78"/>
                  <a:gd name="T5" fmla="*/ 16 h 164"/>
                  <a:gd name="T6" fmla="*/ 0 w 78"/>
                  <a:gd name="T7" fmla="*/ 16 h 164"/>
                  <a:gd name="T8" fmla="*/ 0 w 78"/>
                  <a:gd name="T9" fmla="*/ 19 h 164"/>
                  <a:gd name="T10" fmla="*/ 0 w 78"/>
                  <a:gd name="T11" fmla="*/ 74 h 164"/>
                  <a:gd name="T12" fmla="*/ 7 w 78"/>
                  <a:gd name="T13" fmla="*/ 80 h 164"/>
                  <a:gd name="T14" fmla="*/ 13 w 78"/>
                  <a:gd name="T15" fmla="*/ 74 h 164"/>
                  <a:gd name="T16" fmla="*/ 13 w 78"/>
                  <a:gd name="T17" fmla="*/ 26 h 164"/>
                  <a:gd name="T18" fmla="*/ 19 w 78"/>
                  <a:gd name="T19" fmla="*/ 26 h 164"/>
                  <a:gd name="T20" fmla="*/ 19 w 78"/>
                  <a:gd name="T21" fmla="*/ 72 h 164"/>
                  <a:gd name="T22" fmla="*/ 19 w 78"/>
                  <a:gd name="T23" fmla="*/ 73 h 164"/>
                  <a:gd name="T24" fmla="*/ 19 w 78"/>
                  <a:gd name="T25" fmla="*/ 154 h 164"/>
                  <a:gd name="T26" fmla="*/ 28 w 78"/>
                  <a:gd name="T27" fmla="*/ 164 h 164"/>
                  <a:gd name="T28" fmla="*/ 37 w 78"/>
                  <a:gd name="T29" fmla="*/ 154 h 164"/>
                  <a:gd name="T30" fmla="*/ 37 w 78"/>
                  <a:gd name="T31" fmla="*/ 83 h 164"/>
                  <a:gd name="T32" fmla="*/ 41 w 78"/>
                  <a:gd name="T33" fmla="*/ 83 h 164"/>
                  <a:gd name="T34" fmla="*/ 41 w 78"/>
                  <a:gd name="T35" fmla="*/ 154 h 164"/>
                  <a:gd name="T36" fmla="*/ 50 w 78"/>
                  <a:gd name="T37" fmla="*/ 164 h 164"/>
                  <a:gd name="T38" fmla="*/ 59 w 78"/>
                  <a:gd name="T39" fmla="*/ 154 h 164"/>
                  <a:gd name="T40" fmla="*/ 59 w 78"/>
                  <a:gd name="T41" fmla="*/ 72 h 164"/>
                  <a:gd name="T42" fmla="*/ 59 w 78"/>
                  <a:gd name="T43" fmla="*/ 71 h 164"/>
                  <a:gd name="T44" fmla="*/ 59 w 78"/>
                  <a:gd name="T45" fmla="*/ 26 h 164"/>
                  <a:gd name="T46" fmla="*/ 64 w 78"/>
                  <a:gd name="T47" fmla="*/ 26 h 164"/>
                  <a:gd name="T48" fmla="*/ 64 w 78"/>
                  <a:gd name="T49" fmla="*/ 74 h 164"/>
                  <a:gd name="T50" fmla="*/ 71 w 78"/>
                  <a:gd name="T51" fmla="*/ 80 h 164"/>
                  <a:gd name="T52" fmla="*/ 78 w 78"/>
                  <a:gd name="T53" fmla="*/ 74 h 164"/>
                  <a:gd name="T54" fmla="*/ 78 w 78"/>
                  <a:gd name="T55" fmla="*/ 19 h 164"/>
                  <a:gd name="T56" fmla="*/ 78 w 78"/>
                  <a:gd name="T57" fmla="*/ 16 h 164"/>
                  <a:gd name="T58" fmla="*/ 78 w 78"/>
                  <a:gd name="T59" fmla="*/ 15 h 164"/>
                  <a:gd name="T60" fmla="*/ 59 w 78"/>
                  <a:gd name="T6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8" h="164">
                    <a:moveTo>
                      <a:pt x="5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6" y="0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7"/>
                      <a:pt x="3" y="80"/>
                      <a:pt x="7" y="80"/>
                    </a:cubicBezTo>
                    <a:cubicBezTo>
                      <a:pt x="10" y="80"/>
                      <a:pt x="13" y="77"/>
                      <a:pt x="13" y="74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19" y="72"/>
                      <a:pt x="19" y="73"/>
                      <a:pt x="19" y="73"/>
                    </a:cubicBezTo>
                    <a:cubicBezTo>
                      <a:pt x="19" y="154"/>
                      <a:pt x="19" y="154"/>
                      <a:pt x="19" y="154"/>
                    </a:cubicBezTo>
                    <a:cubicBezTo>
                      <a:pt x="19" y="159"/>
                      <a:pt x="23" y="164"/>
                      <a:pt x="28" y="164"/>
                    </a:cubicBezTo>
                    <a:cubicBezTo>
                      <a:pt x="33" y="164"/>
                      <a:pt x="37" y="159"/>
                      <a:pt x="37" y="154"/>
                    </a:cubicBezTo>
                    <a:cubicBezTo>
                      <a:pt x="37" y="83"/>
                      <a:pt x="37" y="83"/>
                      <a:pt x="37" y="83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1" y="154"/>
                      <a:pt x="41" y="154"/>
                      <a:pt x="41" y="154"/>
                    </a:cubicBezTo>
                    <a:cubicBezTo>
                      <a:pt x="41" y="159"/>
                      <a:pt x="45" y="164"/>
                      <a:pt x="50" y="164"/>
                    </a:cubicBezTo>
                    <a:cubicBezTo>
                      <a:pt x="55" y="164"/>
                      <a:pt x="59" y="159"/>
                      <a:pt x="59" y="154"/>
                    </a:cubicBez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7"/>
                      <a:pt x="67" y="80"/>
                      <a:pt x="71" y="80"/>
                    </a:cubicBezTo>
                    <a:cubicBezTo>
                      <a:pt x="75" y="80"/>
                      <a:pt x="78" y="77"/>
                      <a:pt x="78" y="74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0"/>
                      <a:pt x="72" y="0"/>
                      <a:pt x="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01" name="Oval 13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15888" cy="11588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05" name="Group 104"/>
            <p:cNvGrpSpPr/>
            <p:nvPr/>
          </p:nvGrpSpPr>
          <p:grpSpPr>
            <a:xfrm>
              <a:off x="7725370" y="5323449"/>
              <a:ext cx="204160" cy="519412"/>
              <a:chOff x="4422775" y="2198688"/>
              <a:chExt cx="292100" cy="742950"/>
            </a:xfrm>
            <a:solidFill>
              <a:schemeClr val="accent2"/>
            </a:solidFill>
          </p:grpSpPr>
          <p:sp>
            <p:nvSpPr>
              <p:cNvPr id="106" name="Freeform 12"/>
              <p:cNvSpPr>
                <a:spLocks/>
              </p:cNvSpPr>
              <p:nvPr/>
            </p:nvSpPr>
            <p:spPr bwMode="auto">
              <a:xfrm>
                <a:off x="4422775" y="2325688"/>
                <a:ext cx="292100" cy="615950"/>
              </a:xfrm>
              <a:custGeom>
                <a:avLst/>
                <a:gdLst>
                  <a:gd name="T0" fmla="*/ 59 w 78"/>
                  <a:gd name="T1" fmla="*/ 0 h 164"/>
                  <a:gd name="T2" fmla="*/ 20 w 78"/>
                  <a:gd name="T3" fmla="*/ 0 h 164"/>
                  <a:gd name="T4" fmla="*/ 0 w 78"/>
                  <a:gd name="T5" fmla="*/ 16 h 164"/>
                  <a:gd name="T6" fmla="*/ 0 w 78"/>
                  <a:gd name="T7" fmla="*/ 16 h 164"/>
                  <a:gd name="T8" fmla="*/ 0 w 78"/>
                  <a:gd name="T9" fmla="*/ 19 h 164"/>
                  <a:gd name="T10" fmla="*/ 0 w 78"/>
                  <a:gd name="T11" fmla="*/ 74 h 164"/>
                  <a:gd name="T12" fmla="*/ 7 w 78"/>
                  <a:gd name="T13" fmla="*/ 80 h 164"/>
                  <a:gd name="T14" fmla="*/ 13 w 78"/>
                  <a:gd name="T15" fmla="*/ 74 h 164"/>
                  <a:gd name="T16" fmla="*/ 13 w 78"/>
                  <a:gd name="T17" fmla="*/ 26 h 164"/>
                  <a:gd name="T18" fmla="*/ 19 w 78"/>
                  <a:gd name="T19" fmla="*/ 26 h 164"/>
                  <a:gd name="T20" fmla="*/ 19 w 78"/>
                  <a:gd name="T21" fmla="*/ 72 h 164"/>
                  <a:gd name="T22" fmla="*/ 19 w 78"/>
                  <a:gd name="T23" fmla="*/ 73 h 164"/>
                  <a:gd name="T24" fmla="*/ 19 w 78"/>
                  <a:gd name="T25" fmla="*/ 154 h 164"/>
                  <a:gd name="T26" fmla="*/ 28 w 78"/>
                  <a:gd name="T27" fmla="*/ 164 h 164"/>
                  <a:gd name="T28" fmla="*/ 37 w 78"/>
                  <a:gd name="T29" fmla="*/ 154 h 164"/>
                  <a:gd name="T30" fmla="*/ 37 w 78"/>
                  <a:gd name="T31" fmla="*/ 83 h 164"/>
                  <a:gd name="T32" fmla="*/ 41 w 78"/>
                  <a:gd name="T33" fmla="*/ 83 h 164"/>
                  <a:gd name="T34" fmla="*/ 41 w 78"/>
                  <a:gd name="T35" fmla="*/ 154 h 164"/>
                  <a:gd name="T36" fmla="*/ 50 w 78"/>
                  <a:gd name="T37" fmla="*/ 164 h 164"/>
                  <a:gd name="T38" fmla="*/ 59 w 78"/>
                  <a:gd name="T39" fmla="*/ 154 h 164"/>
                  <a:gd name="T40" fmla="*/ 59 w 78"/>
                  <a:gd name="T41" fmla="*/ 72 h 164"/>
                  <a:gd name="T42" fmla="*/ 59 w 78"/>
                  <a:gd name="T43" fmla="*/ 71 h 164"/>
                  <a:gd name="T44" fmla="*/ 59 w 78"/>
                  <a:gd name="T45" fmla="*/ 26 h 164"/>
                  <a:gd name="T46" fmla="*/ 64 w 78"/>
                  <a:gd name="T47" fmla="*/ 26 h 164"/>
                  <a:gd name="T48" fmla="*/ 64 w 78"/>
                  <a:gd name="T49" fmla="*/ 74 h 164"/>
                  <a:gd name="T50" fmla="*/ 71 w 78"/>
                  <a:gd name="T51" fmla="*/ 80 h 164"/>
                  <a:gd name="T52" fmla="*/ 78 w 78"/>
                  <a:gd name="T53" fmla="*/ 74 h 164"/>
                  <a:gd name="T54" fmla="*/ 78 w 78"/>
                  <a:gd name="T55" fmla="*/ 19 h 164"/>
                  <a:gd name="T56" fmla="*/ 78 w 78"/>
                  <a:gd name="T57" fmla="*/ 16 h 164"/>
                  <a:gd name="T58" fmla="*/ 78 w 78"/>
                  <a:gd name="T59" fmla="*/ 15 h 164"/>
                  <a:gd name="T60" fmla="*/ 59 w 78"/>
                  <a:gd name="T6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8" h="164">
                    <a:moveTo>
                      <a:pt x="5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6" y="0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7"/>
                      <a:pt x="3" y="80"/>
                      <a:pt x="7" y="80"/>
                    </a:cubicBezTo>
                    <a:cubicBezTo>
                      <a:pt x="10" y="80"/>
                      <a:pt x="13" y="77"/>
                      <a:pt x="13" y="74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19" y="72"/>
                      <a:pt x="19" y="73"/>
                      <a:pt x="19" y="73"/>
                    </a:cubicBezTo>
                    <a:cubicBezTo>
                      <a:pt x="19" y="154"/>
                      <a:pt x="19" y="154"/>
                      <a:pt x="19" y="154"/>
                    </a:cubicBezTo>
                    <a:cubicBezTo>
                      <a:pt x="19" y="159"/>
                      <a:pt x="23" y="164"/>
                      <a:pt x="28" y="164"/>
                    </a:cubicBezTo>
                    <a:cubicBezTo>
                      <a:pt x="33" y="164"/>
                      <a:pt x="37" y="159"/>
                      <a:pt x="37" y="154"/>
                    </a:cubicBezTo>
                    <a:cubicBezTo>
                      <a:pt x="37" y="83"/>
                      <a:pt x="37" y="83"/>
                      <a:pt x="37" y="83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1" y="154"/>
                      <a:pt x="41" y="154"/>
                      <a:pt x="41" y="154"/>
                    </a:cubicBezTo>
                    <a:cubicBezTo>
                      <a:pt x="41" y="159"/>
                      <a:pt x="45" y="164"/>
                      <a:pt x="50" y="164"/>
                    </a:cubicBezTo>
                    <a:cubicBezTo>
                      <a:pt x="55" y="164"/>
                      <a:pt x="59" y="159"/>
                      <a:pt x="59" y="154"/>
                    </a:cubicBez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7"/>
                      <a:pt x="67" y="80"/>
                      <a:pt x="71" y="80"/>
                    </a:cubicBezTo>
                    <a:cubicBezTo>
                      <a:pt x="75" y="80"/>
                      <a:pt x="78" y="77"/>
                      <a:pt x="78" y="74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0"/>
                      <a:pt x="72" y="0"/>
                      <a:pt x="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07" name="Oval 13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15888" cy="11588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11" name="Group 110"/>
            <p:cNvGrpSpPr/>
            <p:nvPr/>
          </p:nvGrpSpPr>
          <p:grpSpPr>
            <a:xfrm>
              <a:off x="8034607" y="5323449"/>
              <a:ext cx="204160" cy="519412"/>
              <a:chOff x="4422775" y="2198688"/>
              <a:chExt cx="292100" cy="742950"/>
            </a:xfrm>
            <a:solidFill>
              <a:schemeClr val="accent2"/>
            </a:solidFill>
          </p:grpSpPr>
          <p:sp>
            <p:nvSpPr>
              <p:cNvPr id="112" name="Freeform 12"/>
              <p:cNvSpPr>
                <a:spLocks/>
              </p:cNvSpPr>
              <p:nvPr/>
            </p:nvSpPr>
            <p:spPr bwMode="auto">
              <a:xfrm>
                <a:off x="4422775" y="2325688"/>
                <a:ext cx="292100" cy="615950"/>
              </a:xfrm>
              <a:custGeom>
                <a:avLst/>
                <a:gdLst>
                  <a:gd name="T0" fmla="*/ 59 w 78"/>
                  <a:gd name="T1" fmla="*/ 0 h 164"/>
                  <a:gd name="T2" fmla="*/ 20 w 78"/>
                  <a:gd name="T3" fmla="*/ 0 h 164"/>
                  <a:gd name="T4" fmla="*/ 0 w 78"/>
                  <a:gd name="T5" fmla="*/ 16 h 164"/>
                  <a:gd name="T6" fmla="*/ 0 w 78"/>
                  <a:gd name="T7" fmla="*/ 16 h 164"/>
                  <a:gd name="T8" fmla="*/ 0 w 78"/>
                  <a:gd name="T9" fmla="*/ 19 h 164"/>
                  <a:gd name="T10" fmla="*/ 0 w 78"/>
                  <a:gd name="T11" fmla="*/ 74 h 164"/>
                  <a:gd name="T12" fmla="*/ 7 w 78"/>
                  <a:gd name="T13" fmla="*/ 80 h 164"/>
                  <a:gd name="T14" fmla="*/ 13 w 78"/>
                  <a:gd name="T15" fmla="*/ 74 h 164"/>
                  <a:gd name="T16" fmla="*/ 13 w 78"/>
                  <a:gd name="T17" fmla="*/ 26 h 164"/>
                  <a:gd name="T18" fmla="*/ 19 w 78"/>
                  <a:gd name="T19" fmla="*/ 26 h 164"/>
                  <a:gd name="T20" fmla="*/ 19 w 78"/>
                  <a:gd name="T21" fmla="*/ 72 h 164"/>
                  <a:gd name="T22" fmla="*/ 19 w 78"/>
                  <a:gd name="T23" fmla="*/ 73 h 164"/>
                  <a:gd name="T24" fmla="*/ 19 w 78"/>
                  <a:gd name="T25" fmla="*/ 154 h 164"/>
                  <a:gd name="T26" fmla="*/ 28 w 78"/>
                  <a:gd name="T27" fmla="*/ 164 h 164"/>
                  <a:gd name="T28" fmla="*/ 37 w 78"/>
                  <a:gd name="T29" fmla="*/ 154 h 164"/>
                  <a:gd name="T30" fmla="*/ 37 w 78"/>
                  <a:gd name="T31" fmla="*/ 83 h 164"/>
                  <a:gd name="T32" fmla="*/ 41 w 78"/>
                  <a:gd name="T33" fmla="*/ 83 h 164"/>
                  <a:gd name="T34" fmla="*/ 41 w 78"/>
                  <a:gd name="T35" fmla="*/ 154 h 164"/>
                  <a:gd name="T36" fmla="*/ 50 w 78"/>
                  <a:gd name="T37" fmla="*/ 164 h 164"/>
                  <a:gd name="T38" fmla="*/ 59 w 78"/>
                  <a:gd name="T39" fmla="*/ 154 h 164"/>
                  <a:gd name="T40" fmla="*/ 59 w 78"/>
                  <a:gd name="T41" fmla="*/ 72 h 164"/>
                  <a:gd name="T42" fmla="*/ 59 w 78"/>
                  <a:gd name="T43" fmla="*/ 71 h 164"/>
                  <a:gd name="T44" fmla="*/ 59 w 78"/>
                  <a:gd name="T45" fmla="*/ 26 h 164"/>
                  <a:gd name="T46" fmla="*/ 64 w 78"/>
                  <a:gd name="T47" fmla="*/ 26 h 164"/>
                  <a:gd name="T48" fmla="*/ 64 w 78"/>
                  <a:gd name="T49" fmla="*/ 74 h 164"/>
                  <a:gd name="T50" fmla="*/ 71 w 78"/>
                  <a:gd name="T51" fmla="*/ 80 h 164"/>
                  <a:gd name="T52" fmla="*/ 78 w 78"/>
                  <a:gd name="T53" fmla="*/ 74 h 164"/>
                  <a:gd name="T54" fmla="*/ 78 w 78"/>
                  <a:gd name="T55" fmla="*/ 19 h 164"/>
                  <a:gd name="T56" fmla="*/ 78 w 78"/>
                  <a:gd name="T57" fmla="*/ 16 h 164"/>
                  <a:gd name="T58" fmla="*/ 78 w 78"/>
                  <a:gd name="T59" fmla="*/ 15 h 164"/>
                  <a:gd name="T60" fmla="*/ 59 w 78"/>
                  <a:gd name="T6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8" h="164">
                    <a:moveTo>
                      <a:pt x="5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6" y="0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7"/>
                      <a:pt x="3" y="80"/>
                      <a:pt x="7" y="80"/>
                    </a:cubicBezTo>
                    <a:cubicBezTo>
                      <a:pt x="10" y="80"/>
                      <a:pt x="13" y="77"/>
                      <a:pt x="13" y="74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19" y="72"/>
                      <a:pt x="19" y="73"/>
                      <a:pt x="19" y="73"/>
                    </a:cubicBezTo>
                    <a:cubicBezTo>
                      <a:pt x="19" y="154"/>
                      <a:pt x="19" y="154"/>
                      <a:pt x="19" y="154"/>
                    </a:cubicBezTo>
                    <a:cubicBezTo>
                      <a:pt x="19" y="159"/>
                      <a:pt x="23" y="164"/>
                      <a:pt x="28" y="164"/>
                    </a:cubicBezTo>
                    <a:cubicBezTo>
                      <a:pt x="33" y="164"/>
                      <a:pt x="37" y="159"/>
                      <a:pt x="37" y="154"/>
                    </a:cubicBezTo>
                    <a:cubicBezTo>
                      <a:pt x="37" y="83"/>
                      <a:pt x="37" y="83"/>
                      <a:pt x="37" y="83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1" y="154"/>
                      <a:pt x="41" y="154"/>
                      <a:pt x="41" y="154"/>
                    </a:cubicBezTo>
                    <a:cubicBezTo>
                      <a:pt x="41" y="159"/>
                      <a:pt x="45" y="164"/>
                      <a:pt x="50" y="164"/>
                    </a:cubicBezTo>
                    <a:cubicBezTo>
                      <a:pt x="55" y="164"/>
                      <a:pt x="59" y="159"/>
                      <a:pt x="59" y="154"/>
                    </a:cubicBez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7"/>
                      <a:pt x="67" y="80"/>
                      <a:pt x="71" y="80"/>
                    </a:cubicBezTo>
                    <a:cubicBezTo>
                      <a:pt x="75" y="80"/>
                      <a:pt x="78" y="77"/>
                      <a:pt x="78" y="74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0"/>
                      <a:pt x="72" y="0"/>
                      <a:pt x="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13" name="Oval 13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15888" cy="11588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17" name="Group 116"/>
            <p:cNvGrpSpPr/>
            <p:nvPr/>
          </p:nvGrpSpPr>
          <p:grpSpPr>
            <a:xfrm>
              <a:off x="8355968" y="5323449"/>
              <a:ext cx="204160" cy="519412"/>
              <a:chOff x="4422775" y="2198688"/>
              <a:chExt cx="292100" cy="742950"/>
            </a:xfrm>
            <a:solidFill>
              <a:schemeClr val="accent3"/>
            </a:solidFill>
          </p:grpSpPr>
          <p:sp>
            <p:nvSpPr>
              <p:cNvPr id="118" name="Freeform 12"/>
              <p:cNvSpPr>
                <a:spLocks/>
              </p:cNvSpPr>
              <p:nvPr/>
            </p:nvSpPr>
            <p:spPr bwMode="auto">
              <a:xfrm>
                <a:off x="4422775" y="2325688"/>
                <a:ext cx="292100" cy="615950"/>
              </a:xfrm>
              <a:custGeom>
                <a:avLst/>
                <a:gdLst>
                  <a:gd name="T0" fmla="*/ 59 w 78"/>
                  <a:gd name="T1" fmla="*/ 0 h 164"/>
                  <a:gd name="T2" fmla="*/ 20 w 78"/>
                  <a:gd name="T3" fmla="*/ 0 h 164"/>
                  <a:gd name="T4" fmla="*/ 0 w 78"/>
                  <a:gd name="T5" fmla="*/ 16 h 164"/>
                  <a:gd name="T6" fmla="*/ 0 w 78"/>
                  <a:gd name="T7" fmla="*/ 16 h 164"/>
                  <a:gd name="T8" fmla="*/ 0 w 78"/>
                  <a:gd name="T9" fmla="*/ 19 h 164"/>
                  <a:gd name="T10" fmla="*/ 0 w 78"/>
                  <a:gd name="T11" fmla="*/ 74 h 164"/>
                  <a:gd name="T12" fmla="*/ 7 w 78"/>
                  <a:gd name="T13" fmla="*/ 80 h 164"/>
                  <a:gd name="T14" fmla="*/ 13 w 78"/>
                  <a:gd name="T15" fmla="*/ 74 h 164"/>
                  <a:gd name="T16" fmla="*/ 13 w 78"/>
                  <a:gd name="T17" fmla="*/ 26 h 164"/>
                  <a:gd name="T18" fmla="*/ 19 w 78"/>
                  <a:gd name="T19" fmla="*/ 26 h 164"/>
                  <a:gd name="T20" fmla="*/ 19 w 78"/>
                  <a:gd name="T21" fmla="*/ 72 h 164"/>
                  <a:gd name="T22" fmla="*/ 19 w 78"/>
                  <a:gd name="T23" fmla="*/ 73 h 164"/>
                  <a:gd name="T24" fmla="*/ 19 w 78"/>
                  <a:gd name="T25" fmla="*/ 154 h 164"/>
                  <a:gd name="T26" fmla="*/ 28 w 78"/>
                  <a:gd name="T27" fmla="*/ 164 h 164"/>
                  <a:gd name="T28" fmla="*/ 37 w 78"/>
                  <a:gd name="T29" fmla="*/ 154 h 164"/>
                  <a:gd name="T30" fmla="*/ 37 w 78"/>
                  <a:gd name="T31" fmla="*/ 83 h 164"/>
                  <a:gd name="T32" fmla="*/ 41 w 78"/>
                  <a:gd name="T33" fmla="*/ 83 h 164"/>
                  <a:gd name="T34" fmla="*/ 41 w 78"/>
                  <a:gd name="T35" fmla="*/ 154 h 164"/>
                  <a:gd name="T36" fmla="*/ 50 w 78"/>
                  <a:gd name="T37" fmla="*/ 164 h 164"/>
                  <a:gd name="T38" fmla="*/ 59 w 78"/>
                  <a:gd name="T39" fmla="*/ 154 h 164"/>
                  <a:gd name="T40" fmla="*/ 59 w 78"/>
                  <a:gd name="T41" fmla="*/ 72 h 164"/>
                  <a:gd name="T42" fmla="*/ 59 w 78"/>
                  <a:gd name="T43" fmla="*/ 71 h 164"/>
                  <a:gd name="T44" fmla="*/ 59 w 78"/>
                  <a:gd name="T45" fmla="*/ 26 h 164"/>
                  <a:gd name="T46" fmla="*/ 64 w 78"/>
                  <a:gd name="T47" fmla="*/ 26 h 164"/>
                  <a:gd name="T48" fmla="*/ 64 w 78"/>
                  <a:gd name="T49" fmla="*/ 74 h 164"/>
                  <a:gd name="T50" fmla="*/ 71 w 78"/>
                  <a:gd name="T51" fmla="*/ 80 h 164"/>
                  <a:gd name="T52" fmla="*/ 78 w 78"/>
                  <a:gd name="T53" fmla="*/ 74 h 164"/>
                  <a:gd name="T54" fmla="*/ 78 w 78"/>
                  <a:gd name="T55" fmla="*/ 19 h 164"/>
                  <a:gd name="T56" fmla="*/ 78 w 78"/>
                  <a:gd name="T57" fmla="*/ 16 h 164"/>
                  <a:gd name="T58" fmla="*/ 78 w 78"/>
                  <a:gd name="T59" fmla="*/ 15 h 164"/>
                  <a:gd name="T60" fmla="*/ 59 w 78"/>
                  <a:gd name="T6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8" h="164">
                    <a:moveTo>
                      <a:pt x="5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6" y="0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7"/>
                      <a:pt x="3" y="80"/>
                      <a:pt x="7" y="80"/>
                    </a:cubicBezTo>
                    <a:cubicBezTo>
                      <a:pt x="10" y="80"/>
                      <a:pt x="13" y="77"/>
                      <a:pt x="13" y="74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19" y="72"/>
                      <a:pt x="19" y="73"/>
                      <a:pt x="19" y="73"/>
                    </a:cubicBezTo>
                    <a:cubicBezTo>
                      <a:pt x="19" y="154"/>
                      <a:pt x="19" y="154"/>
                      <a:pt x="19" y="154"/>
                    </a:cubicBezTo>
                    <a:cubicBezTo>
                      <a:pt x="19" y="159"/>
                      <a:pt x="23" y="164"/>
                      <a:pt x="28" y="164"/>
                    </a:cubicBezTo>
                    <a:cubicBezTo>
                      <a:pt x="33" y="164"/>
                      <a:pt x="37" y="159"/>
                      <a:pt x="37" y="154"/>
                    </a:cubicBezTo>
                    <a:cubicBezTo>
                      <a:pt x="37" y="83"/>
                      <a:pt x="37" y="83"/>
                      <a:pt x="37" y="83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1" y="154"/>
                      <a:pt x="41" y="154"/>
                      <a:pt x="41" y="154"/>
                    </a:cubicBezTo>
                    <a:cubicBezTo>
                      <a:pt x="41" y="159"/>
                      <a:pt x="45" y="164"/>
                      <a:pt x="50" y="164"/>
                    </a:cubicBezTo>
                    <a:cubicBezTo>
                      <a:pt x="55" y="164"/>
                      <a:pt x="59" y="159"/>
                      <a:pt x="59" y="154"/>
                    </a:cubicBez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7"/>
                      <a:pt x="67" y="80"/>
                      <a:pt x="71" y="80"/>
                    </a:cubicBezTo>
                    <a:cubicBezTo>
                      <a:pt x="75" y="80"/>
                      <a:pt x="78" y="77"/>
                      <a:pt x="78" y="74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0"/>
                      <a:pt x="72" y="0"/>
                      <a:pt x="5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19" name="Oval 13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15888" cy="1158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23" name="Group 122"/>
            <p:cNvGrpSpPr/>
            <p:nvPr/>
          </p:nvGrpSpPr>
          <p:grpSpPr>
            <a:xfrm>
              <a:off x="8665205" y="5323449"/>
              <a:ext cx="204160" cy="519412"/>
              <a:chOff x="4422775" y="2198688"/>
              <a:chExt cx="292100" cy="742950"/>
            </a:xfrm>
            <a:solidFill>
              <a:schemeClr val="accent3"/>
            </a:solidFill>
          </p:grpSpPr>
          <p:sp>
            <p:nvSpPr>
              <p:cNvPr id="124" name="Freeform 12"/>
              <p:cNvSpPr>
                <a:spLocks/>
              </p:cNvSpPr>
              <p:nvPr/>
            </p:nvSpPr>
            <p:spPr bwMode="auto">
              <a:xfrm>
                <a:off x="4422775" y="2325688"/>
                <a:ext cx="292100" cy="615950"/>
              </a:xfrm>
              <a:custGeom>
                <a:avLst/>
                <a:gdLst>
                  <a:gd name="T0" fmla="*/ 59 w 78"/>
                  <a:gd name="T1" fmla="*/ 0 h 164"/>
                  <a:gd name="T2" fmla="*/ 20 w 78"/>
                  <a:gd name="T3" fmla="*/ 0 h 164"/>
                  <a:gd name="T4" fmla="*/ 0 w 78"/>
                  <a:gd name="T5" fmla="*/ 16 h 164"/>
                  <a:gd name="T6" fmla="*/ 0 w 78"/>
                  <a:gd name="T7" fmla="*/ 16 h 164"/>
                  <a:gd name="T8" fmla="*/ 0 w 78"/>
                  <a:gd name="T9" fmla="*/ 19 h 164"/>
                  <a:gd name="T10" fmla="*/ 0 w 78"/>
                  <a:gd name="T11" fmla="*/ 74 h 164"/>
                  <a:gd name="T12" fmla="*/ 7 w 78"/>
                  <a:gd name="T13" fmla="*/ 80 h 164"/>
                  <a:gd name="T14" fmla="*/ 13 w 78"/>
                  <a:gd name="T15" fmla="*/ 74 h 164"/>
                  <a:gd name="T16" fmla="*/ 13 w 78"/>
                  <a:gd name="T17" fmla="*/ 26 h 164"/>
                  <a:gd name="T18" fmla="*/ 19 w 78"/>
                  <a:gd name="T19" fmla="*/ 26 h 164"/>
                  <a:gd name="T20" fmla="*/ 19 w 78"/>
                  <a:gd name="T21" fmla="*/ 72 h 164"/>
                  <a:gd name="T22" fmla="*/ 19 w 78"/>
                  <a:gd name="T23" fmla="*/ 73 h 164"/>
                  <a:gd name="T24" fmla="*/ 19 w 78"/>
                  <a:gd name="T25" fmla="*/ 154 h 164"/>
                  <a:gd name="T26" fmla="*/ 28 w 78"/>
                  <a:gd name="T27" fmla="*/ 164 h 164"/>
                  <a:gd name="T28" fmla="*/ 37 w 78"/>
                  <a:gd name="T29" fmla="*/ 154 h 164"/>
                  <a:gd name="T30" fmla="*/ 37 w 78"/>
                  <a:gd name="T31" fmla="*/ 83 h 164"/>
                  <a:gd name="T32" fmla="*/ 41 w 78"/>
                  <a:gd name="T33" fmla="*/ 83 h 164"/>
                  <a:gd name="T34" fmla="*/ 41 w 78"/>
                  <a:gd name="T35" fmla="*/ 154 h 164"/>
                  <a:gd name="T36" fmla="*/ 50 w 78"/>
                  <a:gd name="T37" fmla="*/ 164 h 164"/>
                  <a:gd name="T38" fmla="*/ 59 w 78"/>
                  <a:gd name="T39" fmla="*/ 154 h 164"/>
                  <a:gd name="T40" fmla="*/ 59 w 78"/>
                  <a:gd name="T41" fmla="*/ 72 h 164"/>
                  <a:gd name="T42" fmla="*/ 59 w 78"/>
                  <a:gd name="T43" fmla="*/ 71 h 164"/>
                  <a:gd name="T44" fmla="*/ 59 w 78"/>
                  <a:gd name="T45" fmla="*/ 26 h 164"/>
                  <a:gd name="T46" fmla="*/ 64 w 78"/>
                  <a:gd name="T47" fmla="*/ 26 h 164"/>
                  <a:gd name="T48" fmla="*/ 64 w 78"/>
                  <a:gd name="T49" fmla="*/ 74 h 164"/>
                  <a:gd name="T50" fmla="*/ 71 w 78"/>
                  <a:gd name="T51" fmla="*/ 80 h 164"/>
                  <a:gd name="T52" fmla="*/ 78 w 78"/>
                  <a:gd name="T53" fmla="*/ 74 h 164"/>
                  <a:gd name="T54" fmla="*/ 78 w 78"/>
                  <a:gd name="T55" fmla="*/ 19 h 164"/>
                  <a:gd name="T56" fmla="*/ 78 w 78"/>
                  <a:gd name="T57" fmla="*/ 16 h 164"/>
                  <a:gd name="T58" fmla="*/ 78 w 78"/>
                  <a:gd name="T59" fmla="*/ 15 h 164"/>
                  <a:gd name="T60" fmla="*/ 59 w 78"/>
                  <a:gd name="T6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8" h="164">
                    <a:moveTo>
                      <a:pt x="5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6" y="0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7"/>
                      <a:pt x="3" y="80"/>
                      <a:pt x="7" y="80"/>
                    </a:cubicBezTo>
                    <a:cubicBezTo>
                      <a:pt x="10" y="80"/>
                      <a:pt x="13" y="77"/>
                      <a:pt x="13" y="74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19" y="72"/>
                      <a:pt x="19" y="73"/>
                      <a:pt x="19" y="73"/>
                    </a:cubicBezTo>
                    <a:cubicBezTo>
                      <a:pt x="19" y="154"/>
                      <a:pt x="19" y="154"/>
                      <a:pt x="19" y="154"/>
                    </a:cubicBezTo>
                    <a:cubicBezTo>
                      <a:pt x="19" y="159"/>
                      <a:pt x="23" y="164"/>
                      <a:pt x="28" y="164"/>
                    </a:cubicBezTo>
                    <a:cubicBezTo>
                      <a:pt x="33" y="164"/>
                      <a:pt x="37" y="159"/>
                      <a:pt x="37" y="154"/>
                    </a:cubicBezTo>
                    <a:cubicBezTo>
                      <a:pt x="37" y="83"/>
                      <a:pt x="37" y="83"/>
                      <a:pt x="37" y="83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1" y="154"/>
                      <a:pt x="41" y="154"/>
                      <a:pt x="41" y="154"/>
                    </a:cubicBezTo>
                    <a:cubicBezTo>
                      <a:pt x="41" y="159"/>
                      <a:pt x="45" y="164"/>
                      <a:pt x="50" y="164"/>
                    </a:cubicBezTo>
                    <a:cubicBezTo>
                      <a:pt x="55" y="164"/>
                      <a:pt x="59" y="159"/>
                      <a:pt x="59" y="154"/>
                    </a:cubicBez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7"/>
                      <a:pt x="67" y="80"/>
                      <a:pt x="71" y="80"/>
                    </a:cubicBezTo>
                    <a:cubicBezTo>
                      <a:pt x="75" y="80"/>
                      <a:pt x="78" y="77"/>
                      <a:pt x="78" y="74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0"/>
                      <a:pt x="72" y="0"/>
                      <a:pt x="5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25" name="Oval 13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15888" cy="1158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29" name="Group 128"/>
            <p:cNvGrpSpPr/>
            <p:nvPr/>
          </p:nvGrpSpPr>
          <p:grpSpPr>
            <a:xfrm>
              <a:off x="8975988" y="5323449"/>
              <a:ext cx="204160" cy="519412"/>
              <a:chOff x="4422775" y="2198688"/>
              <a:chExt cx="292100" cy="742950"/>
            </a:xfrm>
            <a:solidFill>
              <a:schemeClr val="bg1">
                <a:lumMod val="85000"/>
              </a:schemeClr>
            </a:solidFill>
          </p:grpSpPr>
          <p:sp>
            <p:nvSpPr>
              <p:cNvPr id="130" name="Freeform 12"/>
              <p:cNvSpPr>
                <a:spLocks/>
              </p:cNvSpPr>
              <p:nvPr/>
            </p:nvSpPr>
            <p:spPr bwMode="auto">
              <a:xfrm>
                <a:off x="4422775" y="2325688"/>
                <a:ext cx="292100" cy="615950"/>
              </a:xfrm>
              <a:custGeom>
                <a:avLst/>
                <a:gdLst>
                  <a:gd name="T0" fmla="*/ 59 w 78"/>
                  <a:gd name="T1" fmla="*/ 0 h 164"/>
                  <a:gd name="T2" fmla="*/ 20 w 78"/>
                  <a:gd name="T3" fmla="*/ 0 h 164"/>
                  <a:gd name="T4" fmla="*/ 0 w 78"/>
                  <a:gd name="T5" fmla="*/ 16 h 164"/>
                  <a:gd name="T6" fmla="*/ 0 w 78"/>
                  <a:gd name="T7" fmla="*/ 16 h 164"/>
                  <a:gd name="T8" fmla="*/ 0 w 78"/>
                  <a:gd name="T9" fmla="*/ 19 h 164"/>
                  <a:gd name="T10" fmla="*/ 0 w 78"/>
                  <a:gd name="T11" fmla="*/ 74 h 164"/>
                  <a:gd name="T12" fmla="*/ 7 w 78"/>
                  <a:gd name="T13" fmla="*/ 80 h 164"/>
                  <a:gd name="T14" fmla="*/ 13 w 78"/>
                  <a:gd name="T15" fmla="*/ 74 h 164"/>
                  <a:gd name="T16" fmla="*/ 13 w 78"/>
                  <a:gd name="T17" fmla="*/ 26 h 164"/>
                  <a:gd name="T18" fmla="*/ 19 w 78"/>
                  <a:gd name="T19" fmla="*/ 26 h 164"/>
                  <a:gd name="T20" fmla="*/ 19 w 78"/>
                  <a:gd name="T21" fmla="*/ 72 h 164"/>
                  <a:gd name="T22" fmla="*/ 19 w 78"/>
                  <a:gd name="T23" fmla="*/ 73 h 164"/>
                  <a:gd name="T24" fmla="*/ 19 w 78"/>
                  <a:gd name="T25" fmla="*/ 154 h 164"/>
                  <a:gd name="T26" fmla="*/ 28 w 78"/>
                  <a:gd name="T27" fmla="*/ 164 h 164"/>
                  <a:gd name="T28" fmla="*/ 37 w 78"/>
                  <a:gd name="T29" fmla="*/ 154 h 164"/>
                  <a:gd name="T30" fmla="*/ 37 w 78"/>
                  <a:gd name="T31" fmla="*/ 83 h 164"/>
                  <a:gd name="T32" fmla="*/ 41 w 78"/>
                  <a:gd name="T33" fmla="*/ 83 h 164"/>
                  <a:gd name="T34" fmla="*/ 41 w 78"/>
                  <a:gd name="T35" fmla="*/ 154 h 164"/>
                  <a:gd name="T36" fmla="*/ 50 w 78"/>
                  <a:gd name="T37" fmla="*/ 164 h 164"/>
                  <a:gd name="T38" fmla="*/ 59 w 78"/>
                  <a:gd name="T39" fmla="*/ 154 h 164"/>
                  <a:gd name="T40" fmla="*/ 59 w 78"/>
                  <a:gd name="T41" fmla="*/ 72 h 164"/>
                  <a:gd name="T42" fmla="*/ 59 w 78"/>
                  <a:gd name="T43" fmla="*/ 71 h 164"/>
                  <a:gd name="T44" fmla="*/ 59 w 78"/>
                  <a:gd name="T45" fmla="*/ 26 h 164"/>
                  <a:gd name="T46" fmla="*/ 64 w 78"/>
                  <a:gd name="T47" fmla="*/ 26 h 164"/>
                  <a:gd name="T48" fmla="*/ 64 w 78"/>
                  <a:gd name="T49" fmla="*/ 74 h 164"/>
                  <a:gd name="T50" fmla="*/ 71 w 78"/>
                  <a:gd name="T51" fmla="*/ 80 h 164"/>
                  <a:gd name="T52" fmla="*/ 78 w 78"/>
                  <a:gd name="T53" fmla="*/ 74 h 164"/>
                  <a:gd name="T54" fmla="*/ 78 w 78"/>
                  <a:gd name="T55" fmla="*/ 19 h 164"/>
                  <a:gd name="T56" fmla="*/ 78 w 78"/>
                  <a:gd name="T57" fmla="*/ 16 h 164"/>
                  <a:gd name="T58" fmla="*/ 78 w 78"/>
                  <a:gd name="T59" fmla="*/ 15 h 164"/>
                  <a:gd name="T60" fmla="*/ 59 w 78"/>
                  <a:gd name="T6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8" h="164">
                    <a:moveTo>
                      <a:pt x="5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6" y="0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7"/>
                      <a:pt x="3" y="80"/>
                      <a:pt x="7" y="80"/>
                    </a:cubicBezTo>
                    <a:cubicBezTo>
                      <a:pt x="10" y="80"/>
                      <a:pt x="13" y="77"/>
                      <a:pt x="13" y="74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19" y="72"/>
                      <a:pt x="19" y="73"/>
                      <a:pt x="19" y="73"/>
                    </a:cubicBezTo>
                    <a:cubicBezTo>
                      <a:pt x="19" y="154"/>
                      <a:pt x="19" y="154"/>
                      <a:pt x="19" y="154"/>
                    </a:cubicBezTo>
                    <a:cubicBezTo>
                      <a:pt x="19" y="159"/>
                      <a:pt x="23" y="164"/>
                      <a:pt x="28" y="164"/>
                    </a:cubicBezTo>
                    <a:cubicBezTo>
                      <a:pt x="33" y="164"/>
                      <a:pt x="37" y="159"/>
                      <a:pt x="37" y="154"/>
                    </a:cubicBezTo>
                    <a:cubicBezTo>
                      <a:pt x="37" y="83"/>
                      <a:pt x="37" y="83"/>
                      <a:pt x="37" y="83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1" y="154"/>
                      <a:pt x="41" y="154"/>
                      <a:pt x="41" y="154"/>
                    </a:cubicBezTo>
                    <a:cubicBezTo>
                      <a:pt x="41" y="159"/>
                      <a:pt x="45" y="164"/>
                      <a:pt x="50" y="164"/>
                    </a:cubicBezTo>
                    <a:cubicBezTo>
                      <a:pt x="55" y="164"/>
                      <a:pt x="59" y="159"/>
                      <a:pt x="59" y="154"/>
                    </a:cubicBez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7"/>
                      <a:pt x="67" y="80"/>
                      <a:pt x="71" y="80"/>
                    </a:cubicBezTo>
                    <a:cubicBezTo>
                      <a:pt x="75" y="80"/>
                      <a:pt x="78" y="77"/>
                      <a:pt x="78" y="74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0"/>
                      <a:pt x="72" y="0"/>
                      <a:pt x="5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31" name="Oval 13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15888" cy="1158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35" name="Group 134"/>
            <p:cNvGrpSpPr/>
            <p:nvPr/>
          </p:nvGrpSpPr>
          <p:grpSpPr>
            <a:xfrm>
              <a:off x="9285225" y="5323449"/>
              <a:ext cx="204160" cy="519412"/>
              <a:chOff x="4422775" y="2198688"/>
              <a:chExt cx="292100" cy="742950"/>
            </a:xfrm>
            <a:solidFill>
              <a:schemeClr val="bg1">
                <a:lumMod val="85000"/>
              </a:schemeClr>
            </a:solidFill>
          </p:grpSpPr>
          <p:sp>
            <p:nvSpPr>
              <p:cNvPr id="168" name="Freeform 12"/>
              <p:cNvSpPr>
                <a:spLocks/>
              </p:cNvSpPr>
              <p:nvPr/>
            </p:nvSpPr>
            <p:spPr bwMode="auto">
              <a:xfrm>
                <a:off x="4422775" y="2325688"/>
                <a:ext cx="292100" cy="615950"/>
              </a:xfrm>
              <a:custGeom>
                <a:avLst/>
                <a:gdLst>
                  <a:gd name="T0" fmla="*/ 59 w 78"/>
                  <a:gd name="T1" fmla="*/ 0 h 164"/>
                  <a:gd name="T2" fmla="*/ 20 w 78"/>
                  <a:gd name="T3" fmla="*/ 0 h 164"/>
                  <a:gd name="T4" fmla="*/ 0 w 78"/>
                  <a:gd name="T5" fmla="*/ 16 h 164"/>
                  <a:gd name="T6" fmla="*/ 0 w 78"/>
                  <a:gd name="T7" fmla="*/ 16 h 164"/>
                  <a:gd name="T8" fmla="*/ 0 w 78"/>
                  <a:gd name="T9" fmla="*/ 19 h 164"/>
                  <a:gd name="T10" fmla="*/ 0 w 78"/>
                  <a:gd name="T11" fmla="*/ 74 h 164"/>
                  <a:gd name="T12" fmla="*/ 7 w 78"/>
                  <a:gd name="T13" fmla="*/ 80 h 164"/>
                  <a:gd name="T14" fmla="*/ 13 w 78"/>
                  <a:gd name="T15" fmla="*/ 74 h 164"/>
                  <a:gd name="T16" fmla="*/ 13 w 78"/>
                  <a:gd name="T17" fmla="*/ 26 h 164"/>
                  <a:gd name="T18" fmla="*/ 19 w 78"/>
                  <a:gd name="T19" fmla="*/ 26 h 164"/>
                  <a:gd name="T20" fmla="*/ 19 w 78"/>
                  <a:gd name="T21" fmla="*/ 72 h 164"/>
                  <a:gd name="T22" fmla="*/ 19 w 78"/>
                  <a:gd name="T23" fmla="*/ 73 h 164"/>
                  <a:gd name="T24" fmla="*/ 19 w 78"/>
                  <a:gd name="T25" fmla="*/ 154 h 164"/>
                  <a:gd name="T26" fmla="*/ 28 w 78"/>
                  <a:gd name="T27" fmla="*/ 164 h 164"/>
                  <a:gd name="T28" fmla="*/ 37 w 78"/>
                  <a:gd name="T29" fmla="*/ 154 h 164"/>
                  <a:gd name="T30" fmla="*/ 37 w 78"/>
                  <a:gd name="T31" fmla="*/ 83 h 164"/>
                  <a:gd name="T32" fmla="*/ 41 w 78"/>
                  <a:gd name="T33" fmla="*/ 83 h 164"/>
                  <a:gd name="T34" fmla="*/ 41 w 78"/>
                  <a:gd name="T35" fmla="*/ 154 h 164"/>
                  <a:gd name="T36" fmla="*/ 50 w 78"/>
                  <a:gd name="T37" fmla="*/ 164 h 164"/>
                  <a:gd name="T38" fmla="*/ 59 w 78"/>
                  <a:gd name="T39" fmla="*/ 154 h 164"/>
                  <a:gd name="T40" fmla="*/ 59 w 78"/>
                  <a:gd name="T41" fmla="*/ 72 h 164"/>
                  <a:gd name="T42" fmla="*/ 59 w 78"/>
                  <a:gd name="T43" fmla="*/ 71 h 164"/>
                  <a:gd name="T44" fmla="*/ 59 w 78"/>
                  <a:gd name="T45" fmla="*/ 26 h 164"/>
                  <a:gd name="T46" fmla="*/ 64 w 78"/>
                  <a:gd name="T47" fmla="*/ 26 h 164"/>
                  <a:gd name="T48" fmla="*/ 64 w 78"/>
                  <a:gd name="T49" fmla="*/ 74 h 164"/>
                  <a:gd name="T50" fmla="*/ 71 w 78"/>
                  <a:gd name="T51" fmla="*/ 80 h 164"/>
                  <a:gd name="T52" fmla="*/ 78 w 78"/>
                  <a:gd name="T53" fmla="*/ 74 h 164"/>
                  <a:gd name="T54" fmla="*/ 78 w 78"/>
                  <a:gd name="T55" fmla="*/ 19 h 164"/>
                  <a:gd name="T56" fmla="*/ 78 w 78"/>
                  <a:gd name="T57" fmla="*/ 16 h 164"/>
                  <a:gd name="T58" fmla="*/ 78 w 78"/>
                  <a:gd name="T59" fmla="*/ 15 h 164"/>
                  <a:gd name="T60" fmla="*/ 59 w 78"/>
                  <a:gd name="T6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8" h="164">
                    <a:moveTo>
                      <a:pt x="5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6" y="0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7"/>
                      <a:pt x="3" y="80"/>
                      <a:pt x="7" y="80"/>
                    </a:cubicBezTo>
                    <a:cubicBezTo>
                      <a:pt x="10" y="80"/>
                      <a:pt x="13" y="77"/>
                      <a:pt x="13" y="74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19" y="72"/>
                      <a:pt x="19" y="73"/>
                      <a:pt x="19" y="73"/>
                    </a:cubicBezTo>
                    <a:cubicBezTo>
                      <a:pt x="19" y="154"/>
                      <a:pt x="19" y="154"/>
                      <a:pt x="19" y="154"/>
                    </a:cubicBezTo>
                    <a:cubicBezTo>
                      <a:pt x="19" y="159"/>
                      <a:pt x="23" y="164"/>
                      <a:pt x="28" y="164"/>
                    </a:cubicBezTo>
                    <a:cubicBezTo>
                      <a:pt x="33" y="164"/>
                      <a:pt x="37" y="159"/>
                      <a:pt x="37" y="154"/>
                    </a:cubicBezTo>
                    <a:cubicBezTo>
                      <a:pt x="37" y="83"/>
                      <a:pt x="37" y="83"/>
                      <a:pt x="37" y="83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1" y="154"/>
                      <a:pt x="41" y="154"/>
                      <a:pt x="41" y="154"/>
                    </a:cubicBezTo>
                    <a:cubicBezTo>
                      <a:pt x="41" y="159"/>
                      <a:pt x="45" y="164"/>
                      <a:pt x="50" y="164"/>
                    </a:cubicBezTo>
                    <a:cubicBezTo>
                      <a:pt x="55" y="164"/>
                      <a:pt x="59" y="159"/>
                      <a:pt x="59" y="154"/>
                    </a:cubicBez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7"/>
                      <a:pt x="67" y="80"/>
                      <a:pt x="71" y="80"/>
                    </a:cubicBezTo>
                    <a:cubicBezTo>
                      <a:pt x="75" y="80"/>
                      <a:pt x="78" y="77"/>
                      <a:pt x="78" y="74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0"/>
                      <a:pt x="72" y="0"/>
                      <a:pt x="5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69" name="Oval 13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15888" cy="1158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73" name="Group 172"/>
            <p:cNvGrpSpPr/>
            <p:nvPr/>
          </p:nvGrpSpPr>
          <p:grpSpPr>
            <a:xfrm>
              <a:off x="9609233" y="5323449"/>
              <a:ext cx="204160" cy="519412"/>
              <a:chOff x="4422775" y="2198688"/>
              <a:chExt cx="292100" cy="742950"/>
            </a:xfrm>
            <a:solidFill>
              <a:schemeClr val="bg1">
                <a:lumMod val="85000"/>
              </a:schemeClr>
            </a:solidFill>
          </p:grpSpPr>
          <p:sp>
            <p:nvSpPr>
              <p:cNvPr id="174" name="Freeform 12"/>
              <p:cNvSpPr>
                <a:spLocks/>
              </p:cNvSpPr>
              <p:nvPr/>
            </p:nvSpPr>
            <p:spPr bwMode="auto">
              <a:xfrm>
                <a:off x="4422775" y="2325688"/>
                <a:ext cx="292100" cy="615950"/>
              </a:xfrm>
              <a:custGeom>
                <a:avLst/>
                <a:gdLst>
                  <a:gd name="T0" fmla="*/ 59 w 78"/>
                  <a:gd name="T1" fmla="*/ 0 h 164"/>
                  <a:gd name="T2" fmla="*/ 20 w 78"/>
                  <a:gd name="T3" fmla="*/ 0 h 164"/>
                  <a:gd name="T4" fmla="*/ 0 w 78"/>
                  <a:gd name="T5" fmla="*/ 16 h 164"/>
                  <a:gd name="T6" fmla="*/ 0 w 78"/>
                  <a:gd name="T7" fmla="*/ 16 h 164"/>
                  <a:gd name="T8" fmla="*/ 0 w 78"/>
                  <a:gd name="T9" fmla="*/ 19 h 164"/>
                  <a:gd name="T10" fmla="*/ 0 w 78"/>
                  <a:gd name="T11" fmla="*/ 74 h 164"/>
                  <a:gd name="T12" fmla="*/ 7 w 78"/>
                  <a:gd name="T13" fmla="*/ 80 h 164"/>
                  <a:gd name="T14" fmla="*/ 13 w 78"/>
                  <a:gd name="T15" fmla="*/ 74 h 164"/>
                  <a:gd name="T16" fmla="*/ 13 w 78"/>
                  <a:gd name="T17" fmla="*/ 26 h 164"/>
                  <a:gd name="T18" fmla="*/ 19 w 78"/>
                  <a:gd name="T19" fmla="*/ 26 h 164"/>
                  <a:gd name="T20" fmla="*/ 19 w 78"/>
                  <a:gd name="T21" fmla="*/ 72 h 164"/>
                  <a:gd name="T22" fmla="*/ 19 w 78"/>
                  <a:gd name="T23" fmla="*/ 73 h 164"/>
                  <a:gd name="T24" fmla="*/ 19 w 78"/>
                  <a:gd name="T25" fmla="*/ 154 h 164"/>
                  <a:gd name="T26" fmla="*/ 28 w 78"/>
                  <a:gd name="T27" fmla="*/ 164 h 164"/>
                  <a:gd name="T28" fmla="*/ 37 w 78"/>
                  <a:gd name="T29" fmla="*/ 154 h 164"/>
                  <a:gd name="T30" fmla="*/ 37 w 78"/>
                  <a:gd name="T31" fmla="*/ 83 h 164"/>
                  <a:gd name="T32" fmla="*/ 41 w 78"/>
                  <a:gd name="T33" fmla="*/ 83 h 164"/>
                  <a:gd name="T34" fmla="*/ 41 w 78"/>
                  <a:gd name="T35" fmla="*/ 154 h 164"/>
                  <a:gd name="T36" fmla="*/ 50 w 78"/>
                  <a:gd name="T37" fmla="*/ 164 h 164"/>
                  <a:gd name="T38" fmla="*/ 59 w 78"/>
                  <a:gd name="T39" fmla="*/ 154 h 164"/>
                  <a:gd name="T40" fmla="*/ 59 w 78"/>
                  <a:gd name="T41" fmla="*/ 72 h 164"/>
                  <a:gd name="T42" fmla="*/ 59 w 78"/>
                  <a:gd name="T43" fmla="*/ 71 h 164"/>
                  <a:gd name="T44" fmla="*/ 59 w 78"/>
                  <a:gd name="T45" fmla="*/ 26 h 164"/>
                  <a:gd name="T46" fmla="*/ 64 w 78"/>
                  <a:gd name="T47" fmla="*/ 26 h 164"/>
                  <a:gd name="T48" fmla="*/ 64 w 78"/>
                  <a:gd name="T49" fmla="*/ 74 h 164"/>
                  <a:gd name="T50" fmla="*/ 71 w 78"/>
                  <a:gd name="T51" fmla="*/ 80 h 164"/>
                  <a:gd name="T52" fmla="*/ 78 w 78"/>
                  <a:gd name="T53" fmla="*/ 74 h 164"/>
                  <a:gd name="T54" fmla="*/ 78 w 78"/>
                  <a:gd name="T55" fmla="*/ 19 h 164"/>
                  <a:gd name="T56" fmla="*/ 78 w 78"/>
                  <a:gd name="T57" fmla="*/ 16 h 164"/>
                  <a:gd name="T58" fmla="*/ 78 w 78"/>
                  <a:gd name="T59" fmla="*/ 15 h 164"/>
                  <a:gd name="T60" fmla="*/ 59 w 78"/>
                  <a:gd name="T6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8" h="164">
                    <a:moveTo>
                      <a:pt x="5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6" y="0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7"/>
                      <a:pt x="3" y="80"/>
                      <a:pt x="7" y="80"/>
                    </a:cubicBezTo>
                    <a:cubicBezTo>
                      <a:pt x="10" y="80"/>
                      <a:pt x="13" y="77"/>
                      <a:pt x="13" y="74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19" y="72"/>
                      <a:pt x="19" y="73"/>
                      <a:pt x="19" y="73"/>
                    </a:cubicBezTo>
                    <a:cubicBezTo>
                      <a:pt x="19" y="154"/>
                      <a:pt x="19" y="154"/>
                      <a:pt x="19" y="154"/>
                    </a:cubicBezTo>
                    <a:cubicBezTo>
                      <a:pt x="19" y="159"/>
                      <a:pt x="23" y="164"/>
                      <a:pt x="28" y="164"/>
                    </a:cubicBezTo>
                    <a:cubicBezTo>
                      <a:pt x="33" y="164"/>
                      <a:pt x="37" y="159"/>
                      <a:pt x="37" y="154"/>
                    </a:cubicBezTo>
                    <a:cubicBezTo>
                      <a:pt x="37" y="83"/>
                      <a:pt x="37" y="83"/>
                      <a:pt x="37" y="83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1" y="154"/>
                      <a:pt x="41" y="154"/>
                      <a:pt x="41" y="154"/>
                    </a:cubicBezTo>
                    <a:cubicBezTo>
                      <a:pt x="41" y="159"/>
                      <a:pt x="45" y="164"/>
                      <a:pt x="50" y="164"/>
                    </a:cubicBezTo>
                    <a:cubicBezTo>
                      <a:pt x="55" y="164"/>
                      <a:pt x="59" y="159"/>
                      <a:pt x="59" y="154"/>
                    </a:cubicBez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7"/>
                      <a:pt x="67" y="80"/>
                      <a:pt x="71" y="80"/>
                    </a:cubicBezTo>
                    <a:cubicBezTo>
                      <a:pt x="75" y="80"/>
                      <a:pt x="78" y="77"/>
                      <a:pt x="78" y="74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0"/>
                      <a:pt x="72" y="0"/>
                      <a:pt x="5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75" name="Oval 13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15888" cy="1158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79" name="Group 178"/>
            <p:cNvGrpSpPr/>
            <p:nvPr/>
          </p:nvGrpSpPr>
          <p:grpSpPr>
            <a:xfrm>
              <a:off x="9918470" y="5323449"/>
              <a:ext cx="204160" cy="519412"/>
              <a:chOff x="4422775" y="2198688"/>
              <a:chExt cx="292100" cy="742950"/>
            </a:xfrm>
            <a:solidFill>
              <a:schemeClr val="bg1">
                <a:lumMod val="85000"/>
              </a:schemeClr>
            </a:solidFill>
          </p:grpSpPr>
          <p:sp>
            <p:nvSpPr>
              <p:cNvPr id="180" name="Freeform 12"/>
              <p:cNvSpPr>
                <a:spLocks/>
              </p:cNvSpPr>
              <p:nvPr/>
            </p:nvSpPr>
            <p:spPr bwMode="auto">
              <a:xfrm>
                <a:off x="4422775" y="2325688"/>
                <a:ext cx="292100" cy="615950"/>
              </a:xfrm>
              <a:custGeom>
                <a:avLst/>
                <a:gdLst>
                  <a:gd name="T0" fmla="*/ 59 w 78"/>
                  <a:gd name="T1" fmla="*/ 0 h 164"/>
                  <a:gd name="T2" fmla="*/ 20 w 78"/>
                  <a:gd name="T3" fmla="*/ 0 h 164"/>
                  <a:gd name="T4" fmla="*/ 0 w 78"/>
                  <a:gd name="T5" fmla="*/ 16 h 164"/>
                  <a:gd name="T6" fmla="*/ 0 w 78"/>
                  <a:gd name="T7" fmla="*/ 16 h 164"/>
                  <a:gd name="T8" fmla="*/ 0 w 78"/>
                  <a:gd name="T9" fmla="*/ 19 h 164"/>
                  <a:gd name="T10" fmla="*/ 0 w 78"/>
                  <a:gd name="T11" fmla="*/ 74 h 164"/>
                  <a:gd name="T12" fmla="*/ 7 w 78"/>
                  <a:gd name="T13" fmla="*/ 80 h 164"/>
                  <a:gd name="T14" fmla="*/ 13 w 78"/>
                  <a:gd name="T15" fmla="*/ 74 h 164"/>
                  <a:gd name="T16" fmla="*/ 13 w 78"/>
                  <a:gd name="T17" fmla="*/ 26 h 164"/>
                  <a:gd name="T18" fmla="*/ 19 w 78"/>
                  <a:gd name="T19" fmla="*/ 26 h 164"/>
                  <a:gd name="T20" fmla="*/ 19 w 78"/>
                  <a:gd name="T21" fmla="*/ 72 h 164"/>
                  <a:gd name="T22" fmla="*/ 19 w 78"/>
                  <a:gd name="T23" fmla="*/ 73 h 164"/>
                  <a:gd name="T24" fmla="*/ 19 w 78"/>
                  <a:gd name="T25" fmla="*/ 154 h 164"/>
                  <a:gd name="T26" fmla="*/ 28 w 78"/>
                  <a:gd name="T27" fmla="*/ 164 h 164"/>
                  <a:gd name="T28" fmla="*/ 37 w 78"/>
                  <a:gd name="T29" fmla="*/ 154 h 164"/>
                  <a:gd name="T30" fmla="*/ 37 w 78"/>
                  <a:gd name="T31" fmla="*/ 83 h 164"/>
                  <a:gd name="T32" fmla="*/ 41 w 78"/>
                  <a:gd name="T33" fmla="*/ 83 h 164"/>
                  <a:gd name="T34" fmla="*/ 41 w 78"/>
                  <a:gd name="T35" fmla="*/ 154 h 164"/>
                  <a:gd name="T36" fmla="*/ 50 w 78"/>
                  <a:gd name="T37" fmla="*/ 164 h 164"/>
                  <a:gd name="T38" fmla="*/ 59 w 78"/>
                  <a:gd name="T39" fmla="*/ 154 h 164"/>
                  <a:gd name="T40" fmla="*/ 59 w 78"/>
                  <a:gd name="T41" fmla="*/ 72 h 164"/>
                  <a:gd name="T42" fmla="*/ 59 w 78"/>
                  <a:gd name="T43" fmla="*/ 71 h 164"/>
                  <a:gd name="T44" fmla="*/ 59 w 78"/>
                  <a:gd name="T45" fmla="*/ 26 h 164"/>
                  <a:gd name="T46" fmla="*/ 64 w 78"/>
                  <a:gd name="T47" fmla="*/ 26 h 164"/>
                  <a:gd name="T48" fmla="*/ 64 w 78"/>
                  <a:gd name="T49" fmla="*/ 74 h 164"/>
                  <a:gd name="T50" fmla="*/ 71 w 78"/>
                  <a:gd name="T51" fmla="*/ 80 h 164"/>
                  <a:gd name="T52" fmla="*/ 78 w 78"/>
                  <a:gd name="T53" fmla="*/ 74 h 164"/>
                  <a:gd name="T54" fmla="*/ 78 w 78"/>
                  <a:gd name="T55" fmla="*/ 19 h 164"/>
                  <a:gd name="T56" fmla="*/ 78 w 78"/>
                  <a:gd name="T57" fmla="*/ 16 h 164"/>
                  <a:gd name="T58" fmla="*/ 78 w 78"/>
                  <a:gd name="T59" fmla="*/ 15 h 164"/>
                  <a:gd name="T60" fmla="*/ 59 w 78"/>
                  <a:gd name="T6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8" h="164">
                    <a:moveTo>
                      <a:pt x="5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6" y="0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0" y="77"/>
                      <a:pt x="3" y="80"/>
                      <a:pt x="7" y="80"/>
                    </a:cubicBezTo>
                    <a:cubicBezTo>
                      <a:pt x="10" y="80"/>
                      <a:pt x="13" y="77"/>
                      <a:pt x="13" y="74"/>
                    </a:cubicBezTo>
                    <a:cubicBezTo>
                      <a:pt x="13" y="26"/>
                      <a:pt x="13" y="26"/>
                      <a:pt x="13" y="26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72"/>
                      <a:pt x="19" y="72"/>
                      <a:pt x="19" y="72"/>
                    </a:cubicBezTo>
                    <a:cubicBezTo>
                      <a:pt x="19" y="72"/>
                      <a:pt x="19" y="73"/>
                      <a:pt x="19" y="73"/>
                    </a:cubicBezTo>
                    <a:cubicBezTo>
                      <a:pt x="19" y="154"/>
                      <a:pt x="19" y="154"/>
                      <a:pt x="19" y="154"/>
                    </a:cubicBezTo>
                    <a:cubicBezTo>
                      <a:pt x="19" y="159"/>
                      <a:pt x="23" y="164"/>
                      <a:pt x="28" y="164"/>
                    </a:cubicBezTo>
                    <a:cubicBezTo>
                      <a:pt x="33" y="164"/>
                      <a:pt x="37" y="159"/>
                      <a:pt x="37" y="154"/>
                    </a:cubicBezTo>
                    <a:cubicBezTo>
                      <a:pt x="37" y="83"/>
                      <a:pt x="37" y="83"/>
                      <a:pt x="37" y="83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1" y="154"/>
                      <a:pt x="41" y="154"/>
                      <a:pt x="41" y="154"/>
                    </a:cubicBezTo>
                    <a:cubicBezTo>
                      <a:pt x="41" y="159"/>
                      <a:pt x="45" y="164"/>
                      <a:pt x="50" y="164"/>
                    </a:cubicBezTo>
                    <a:cubicBezTo>
                      <a:pt x="55" y="164"/>
                      <a:pt x="59" y="159"/>
                      <a:pt x="59" y="154"/>
                    </a:cubicBezTo>
                    <a:cubicBezTo>
                      <a:pt x="59" y="72"/>
                      <a:pt x="59" y="72"/>
                      <a:pt x="59" y="72"/>
                    </a:cubicBezTo>
                    <a:cubicBezTo>
                      <a:pt x="59" y="71"/>
                      <a:pt x="59" y="71"/>
                      <a:pt x="59" y="7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74"/>
                      <a:pt x="64" y="74"/>
                      <a:pt x="64" y="74"/>
                    </a:cubicBezTo>
                    <a:cubicBezTo>
                      <a:pt x="64" y="77"/>
                      <a:pt x="67" y="80"/>
                      <a:pt x="71" y="80"/>
                    </a:cubicBezTo>
                    <a:cubicBezTo>
                      <a:pt x="75" y="80"/>
                      <a:pt x="78" y="77"/>
                      <a:pt x="78" y="74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10"/>
                      <a:pt x="72" y="0"/>
                      <a:pt x="5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  <p:sp>
            <p:nvSpPr>
              <p:cNvPr id="181" name="Oval 13"/>
              <p:cNvSpPr>
                <a:spLocks noChangeArrowheads="1"/>
              </p:cNvSpPr>
              <p:nvPr/>
            </p:nvSpPr>
            <p:spPr bwMode="auto">
              <a:xfrm>
                <a:off x="4511675" y="2198688"/>
                <a:ext cx="115888" cy="1158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900" dirty="0"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62244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84" grpId="0" animBg="1"/>
      <p:bldP spid="157" grpId="0" animBg="1"/>
      <p:bldP spid="158" grpId="0"/>
      <p:bldP spid="159" grpId="0" animBg="1"/>
      <p:bldP spid="160" grpId="0"/>
      <p:bldP spid="161" grpId="0" animBg="1"/>
      <p:bldP spid="162" grpId="0"/>
      <p:bldP spid="163" grpId="0"/>
      <p:bldP spid="16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169"/>
          <p:cNvGrpSpPr/>
          <p:nvPr/>
        </p:nvGrpSpPr>
        <p:grpSpPr>
          <a:xfrm>
            <a:off x="1689018" y="2180367"/>
            <a:ext cx="2189163" cy="1985193"/>
            <a:chOff x="1689018" y="2180367"/>
            <a:chExt cx="2189163" cy="1985193"/>
          </a:xfrm>
        </p:grpSpPr>
        <p:sp>
          <p:nvSpPr>
            <p:cNvPr id="158" name="Freeform 57"/>
            <p:cNvSpPr>
              <a:spLocks/>
            </p:cNvSpPr>
            <p:nvPr/>
          </p:nvSpPr>
          <p:spPr bwMode="auto">
            <a:xfrm>
              <a:off x="1689018" y="3508335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9" name="Freeform 59"/>
            <p:cNvSpPr>
              <a:spLocks/>
            </p:cNvSpPr>
            <p:nvPr/>
          </p:nvSpPr>
          <p:spPr bwMode="auto">
            <a:xfrm>
              <a:off x="1719972" y="3508350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0" name="Freeform 57"/>
            <p:cNvSpPr>
              <a:spLocks/>
            </p:cNvSpPr>
            <p:nvPr/>
          </p:nvSpPr>
          <p:spPr bwMode="auto">
            <a:xfrm>
              <a:off x="1689018" y="3242485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1" name="Freeform 59"/>
            <p:cNvSpPr>
              <a:spLocks/>
            </p:cNvSpPr>
            <p:nvPr/>
          </p:nvSpPr>
          <p:spPr bwMode="auto">
            <a:xfrm>
              <a:off x="1719972" y="3242500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2" name="Freeform 57"/>
            <p:cNvSpPr>
              <a:spLocks/>
            </p:cNvSpPr>
            <p:nvPr/>
          </p:nvSpPr>
          <p:spPr bwMode="auto">
            <a:xfrm>
              <a:off x="1689018" y="2970270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3" name="Freeform 59"/>
            <p:cNvSpPr>
              <a:spLocks/>
            </p:cNvSpPr>
            <p:nvPr/>
          </p:nvSpPr>
          <p:spPr bwMode="auto">
            <a:xfrm>
              <a:off x="1719972" y="2970285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4" name="Freeform 57"/>
            <p:cNvSpPr>
              <a:spLocks/>
            </p:cNvSpPr>
            <p:nvPr/>
          </p:nvSpPr>
          <p:spPr bwMode="auto">
            <a:xfrm>
              <a:off x="1689018" y="2698040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5" name="Freeform 59"/>
            <p:cNvSpPr>
              <a:spLocks/>
            </p:cNvSpPr>
            <p:nvPr/>
          </p:nvSpPr>
          <p:spPr bwMode="auto">
            <a:xfrm>
              <a:off x="1719972" y="2698055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6" name="Freeform 57"/>
            <p:cNvSpPr>
              <a:spLocks/>
            </p:cNvSpPr>
            <p:nvPr/>
          </p:nvSpPr>
          <p:spPr bwMode="auto">
            <a:xfrm>
              <a:off x="1689018" y="2457986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7" name="Freeform 59"/>
            <p:cNvSpPr>
              <a:spLocks/>
            </p:cNvSpPr>
            <p:nvPr/>
          </p:nvSpPr>
          <p:spPr bwMode="auto">
            <a:xfrm>
              <a:off x="1719972" y="2458001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8" name="Freeform 57"/>
            <p:cNvSpPr>
              <a:spLocks/>
            </p:cNvSpPr>
            <p:nvPr/>
          </p:nvSpPr>
          <p:spPr bwMode="auto">
            <a:xfrm>
              <a:off x="1689018" y="2180367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9" name="Freeform 59"/>
            <p:cNvSpPr>
              <a:spLocks/>
            </p:cNvSpPr>
            <p:nvPr/>
          </p:nvSpPr>
          <p:spPr bwMode="auto">
            <a:xfrm>
              <a:off x="1719972" y="2180382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037043" y="2698040"/>
            <a:ext cx="2189163" cy="1467520"/>
            <a:chOff x="5037043" y="2698040"/>
            <a:chExt cx="2189163" cy="1467520"/>
          </a:xfrm>
        </p:grpSpPr>
        <p:sp>
          <p:nvSpPr>
            <p:cNvPr id="172" name="Freeform 57"/>
            <p:cNvSpPr>
              <a:spLocks/>
            </p:cNvSpPr>
            <p:nvPr/>
          </p:nvSpPr>
          <p:spPr bwMode="auto">
            <a:xfrm>
              <a:off x="5037043" y="3508335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3" name="Freeform 59"/>
            <p:cNvSpPr>
              <a:spLocks/>
            </p:cNvSpPr>
            <p:nvPr/>
          </p:nvSpPr>
          <p:spPr bwMode="auto">
            <a:xfrm>
              <a:off x="5067997" y="3508350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4" name="Freeform 57"/>
            <p:cNvSpPr>
              <a:spLocks/>
            </p:cNvSpPr>
            <p:nvPr/>
          </p:nvSpPr>
          <p:spPr bwMode="auto">
            <a:xfrm>
              <a:off x="5037043" y="3242485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5" name="Freeform 59"/>
            <p:cNvSpPr>
              <a:spLocks/>
            </p:cNvSpPr>
            <p:nvPr/>
          </p:nvSpPr>
          <p:spPr bwMode="auto">
            <a:xfrm>
              <a:off x="5067997" y="3242500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6" name="Freeform 57"/>
            <p:cNvSpPr>
              <a:spLocks/>
            </p:cNvSpPr>
            <p:nvPr/>
          </p:nvSpPr>
          <p:spPr bwMode="auto">
            <a:xfrm>
              <a:off x="5037043" y="2970270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7" name="Freeform 59"/>
            <p:cNvSpPr>
              <a:spLocks/>
            </p:cNvSpPr>
            <p:nvPr/>
          </p:nvSpPr>
          <p:spPr bwMode="auto">
            <a:xfrm>
              <a:off x="5067997" y="2970285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8" name="Freeform 57"/>
            <p:cNvSpPr>
              <a:spLocks/>
            </p:cNvSpPr>
            <p:nvPr/>
          </p:nvSpPr>
          <p:spPr bwMode="auto">
            <a:xfrm>
              <a:off x="5037043" y="2698040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9" name="Freeform 59"/>
            <p:cNvSpPr>
              <a:spLocks/>
            </p:cNvSpPr>
            <p:nvPr/>
          </p:nvSpPr>
          <p:spPr bwMode="auto">
            <a:xfrm>
              <a:off x="5067997" y="2698055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385068" y="2457986"/>
            <a:ext cx="2189163" cy="1707574"/>
            <a:chOff x="8385068" y="2457986"/>
            <a:chExt cx="2189163" cy="1707574"/>
          </a:xfrm>
        </p:grpSpPr>
        <p:sp>
          <p:nvSpPr>
            <p:cNvPr id="185" name="Freeform 57"/>
            <p:cNvSpPr>
              <a:spLocks/>
            </p:cNvSpPr>
            <p:nvPr/>
          </p:nvSpPr>
          <p:spPr bwMode="auto">
            <a:xfrm>
              <a:off x="8385068" y="3508335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6" name="Freeform 59"/>
            <p:cNvSpPr>
              <a:spLocks/>
            </p:cNvSpPr>
            <p:nvPr/>
          </p:nvSpPr>
          <p:spPr bwMode="auto">
            <a:xfrm>
              <a:off x="8416022" y="3508350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7" name="Freeform 57"/>
            <p:cNvSpPr>
              <a:spLocks/>
            </p:cNvSpPr>
            <p:nvPr/>
          </p:nvSpPr>
          <p:spPr bwMode="auto">
            <a:xfrm>
              <a:off x="8385068" y="3242485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8" name="Freeform 59"/>
            <p:cNvSpPr>
              <a:spLocks/>
            </p:cNvSpPr>
            <p:nvPr/>
          </p:nvSpPr>
          <p:spPr bwMode="auto">
            <a:xfrm>
              <a:off x="8416022" y="3242500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9" name="Freeform 57"/>
            <p:cNvSpPr>
              <a:spLocks/>
            </p:cNvSpPr>
            <p:nvPr/>
          </p:nvSpPr>
          <p:spPr bwMode="auto">
            <a:xfrm>
              <a:off x="8385068" y="2970270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0" name="Freeform 59"/>
            <p:cNvSpPr>
              <a:spLocks/>
            </p:cNvSpPr>
            <p:nvPr/>
          </p:nvSpPr>
          <p:spPr bwMode="auto">
            <a:xfrm>
              <a:off x="8416022" y="2970285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1" name="Freeform 57"/>
            <p:cNvSpPr>
              <a:spLocks/>
            </p:cNvSpPr>
            <p:nvPr/>
          </p:nvSpPr>
          <p:spPr bwMode="auto">
            <a:xfrm>
              <a:off x="8385068" y="2698040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2" name="Freeform 59"/>
            <p:cNvSpPr>
              <a:spLocks/>
            </p:cNvSpPr>
            <p:nvPr/>
          </p:nvSpPr>
          <p:spPr bwMode="auto">
            <a:xfrm>
              <a:off x="8416022" y="2698055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3" name="Freeform 57"/>
            <p:cNvSpPr>
              <a:spLocks/>
            </p:cNvSpPr>
            <p:nvPr/>
          </p:nvSpPr>
          <p:spPr bwMode="auto">
            <a:xfrm>
              <a:off x="8385068" y="2457986"/>
              <a:ext cx="2189163" cy="657225"/>
            </a:xfrm>
            <a:custGeom>
              <a:avLst/>
              <a:gdLst>
                <a:gd name="T0" fmla="*/ 1035 w 1379"/>
                <a:gd name="T1" fmla="*/ 414 h 414"/>
                <a:gd name="T2" fmla="*/ 0 w 1379"/>
                <a:gd name="T3" fmla="*/ 414 h 414"/>
                <a:gd name="T4" fmla="*/ 344 w 1379"/>
                <a:gd name="T5" fmla="*/ 0 h 414"/>
                <a:gd name="T6" fmla="*/ 1379 w 1379"/>
                <a:gd name="T7" fmla="*/ 0 h 414"/>
                <a:gd name="T8" fmla="*/ 1035 w 1379"/>
                <a:gd name="T9" fmla="*/ 41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035" y="414"/>
                  </a:moveTo>
                  <a:lnTo>
                    <a:pt x="0" y="414"/>
                  </a:lnTo>
                  <a:lnTo>
                    <a:pt x="344" y="0"/>
                  </a:lnTo>
                  <a:lnTo>
                    <a:pt x="1379" y="0"/>
                  </a:lnTo>
                  <a:lnTo>
                    <a:pt x="1035" y="41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4" name="Freeform 59"/>
            <p:cNvSpPr>
              <a:spLocks/>
            </p:cNvSpPr>
            <p:nvPr/>
          </p:nvSpPr>
          <p:spPr bwMode="auto">
            <a:xfrm>
              <a:off x="8416022" y="2458001"/>
              <a:ext cx="2103187" cy="631414"/>
            </a:xfrm>
            <a:custGeom>
              <a:avLst/>
              <a:gdLst>
                <a:gd name="T0" fmla="*/ 1379 w 1379"/>
                <a:gd name="T1" fmla="*/ 0 h 414"/>
                <a:gd name="T2" fmla="*/ 1379 w 1379"/>
                <a:gd name="T3" fmla="*/ 0 h 414"/>
                <a:gd name="T4" fmla="*/ 0 w 1379"/>
                <a:gd name="T5" fmla="*/ 414 h 414"/>
                <a:gd name="T6" fmla="*/ 1035 w 1379"/>
                <a:gd name="T7" fmla="*/ 414 h 414"/>
                <a:gd name="T8" fmla="*/ 1379 w 1379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9" h="414">
                  <a:moveTo>
                    <a:pt x="1379" y="0"/>
                  </a:moveTo>
                  <a:lnTo>
                    <a:pt x="1379" y="0"/>
                  </a:lnTo>
                  <a:lnTo>
                    <a:pt x="0" y="414"/>
                  </a:lnTo>
                  <a:lnTo>
                    <a:pt x="1035" y="414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chemeClr val="bg1">
                <a:alpha val="4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cxnSp>
        <p:nvCxnSpPr>
          <p:cNvPr id="199" name="Straight Connector 198"/>
          <p:cNvCxnSpPr/>
          <p:nvPr/>
        </p:nvCxnSpPr>
        <p:spPr>
          <a:xfrm>
            <a:off x="1719972" y="4659804"/>
            <a:ext cx="1997005" cy="0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TextBox 200"/>
          <p:cNvSpPr txBox="1"/>
          <p:nvPr/>
        </p:nvSpPr>
        <p:spPr>
          <a:xfrm>
            <a:off x="2358439" y="4428971"/>
            <a:ext cx="72006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accent1"/>
                </a:solidFill>
                <a:cs typeface="+mn-ea"/>
                <a:sym typeface="+mn-lt"/>
              </a:rPr>
              <a:t>80%</a:t>
            </a:r>
          </a:p>
        </p:txBody>
      </p:sp>
      <p:cxnSp>
        <p:nvCxnSpPr>
          <p:cNvPr id="202" name="Straight Connector 201"/>
          <p:cNvCxnSpPr/>
          <p:nvPr/>
        </p:nvCxnSpPr>
        <p:spPr>
          <a:xfrm>
            <a:off x="5067997" y="4659804"/>
            <a:ext cx="1997005" cy="0"/>
          </a:xfrm>
          <a:prstGeom prst="line">
            <a:avLst/>
          </a:prstGeom>
          <a:ln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/>
          <p:cNvSpPr txBox="1"/>
          <p:nvPr/>
        </p:nvSpPr>
        <p:spPr>
          <a:xfrm>
            <a:off x="5706464" y="4428971"/>
            <a:ext cx="72006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accent2"/>
                </a:solidFill>
                <a:cs typeface="+mn-ea"/>
                <a:sym typeface="+mn-lt"/>
              </a:rPr>
              <a:t>58%</a:t>
            </a:r>
          </a:p>
        </p:txBody>
      </p:sp>
      <p:cxnSp>
        <p:nvCxnSpPr>
          <p:cNvPr id="204" name="Straight Connector 203"/>
          <p:cNvCxnSpPr/>
          <p:nvPr/>
        </p:nvCxnSpPr>
        <p:spPr>
          <a:xfrm>
            <a:off x="8416022" y="4659804"/>
            <a:ext cx="1997005" cy="0"/>
          </a:xfrm>
          <a:prstGeom prst="line">
            <a:avLst/>
          </a:prstGeom>
          <a:ln>
            <a:solidFill>
              <a:schemeClr val="accent4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TextBox 204"/>
          <p:cNvSpPr txBox="1"/>
          <p:nvPr/>
        </p:nvSpPr>
        <p:spPr>
          <a:xfrm>
            <a:off x="9054489" y="4428971"/>
            <a:ext cx="72006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solidFill>
                  <a:schemeClr val="accent4"/>
                </a:solidFill>
                <a:cs typeface="+mn-ea"/>
                <a:sym typeface="+mn-lt"/>
              </a:rPr>
              <a:t>76%</a:t>
            </a:r>
          </a:p>
        </p:txBody>
      </p:sp>
      <p:grpSp>
        <p:nvGrpSpPr>
          <p:cNvPr id="206" name="Group 205"/>
          <p:cNvGrpSpPr/>
          <p:nvPr/>
        </p:nvGrpSpPr>
        <p:grpSpPr>
          <a:xfrm>
            <a:off x="1548357" y="4890636"/>
            <a:ext cx="2274802" cy="1026318"/>
            <a:chOff x="1286351" y="4223287"/>
            <a:chExt cx="2274802" cy="1026318"/>
          </a:xfrm>
        </p:grpSpPr>
        <p:sp>
          <p:nvSpPr>
            <p:cNvPr id="207" name="TextBox 206"/>
            <p:cNvSpPr txBox="1"/>
            <p:nvPr/>
          </p:nvSpPr>
          <p:spPr>
            <a:xfrm>
              <a:off x="1960741" y="4223287"/>
              <a:ext cx="9260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Option 1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1286351" y="4492475"/>
              <a:ext cx="2274802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consectetur teda adipiscing elit. </a:t>
              </a: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Pellentesque conse.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4920132" y="4890636"/>
            <a:ext cx="2274802" cy="1026318"/>
            <a:chOff x="1286351" y="4223287"/>
            <a:chExt cx="2274802" cy="1026318"/>
          </a:xfrm>
        </p:grpSpPr>
        <p:sp>
          <p:nvSpPr>
            <p:cNvPr id="210" name="TextBox 209"/>
            <p:cNvSpPr txBox="1"/>
            <p:nvPr/>
          </p:nvSpPr>
          <p:spPr>
            <a:xfrm>
              <a:off x="1943493" y="4223287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Option 2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1286351" y="4492475"/>
              <a:ext cx="2274802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consectetur teda adipiscing elit. </a:t>
              </a: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Pellentesque conse.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2" name="Group 211"/>
          <p:cNvGrpSpPr/>
          <p:nvPr/>
        </p:nvGrpSpPr>
        <p:grpSpPr>
          <a:xfrm>
            <a:off x="8277122" y="4890636"/>
            <a:ext cx="2274802" cy="1026318"/>
            <a:chOff x="1286351" y="4223287"/>
            <a:chExt cx="2274802" cy="1026318"/>
          </a:xfrm>
        </p:grpSpPr>
        <p:sp>
          <p:nvSpPr>
            <p:cNvPr id="213" name="TextBox 212"/>
            <p:cNvSpPr txBox="1"/>
            <p:nvPr/>
          </p:nvSpPr>
          <p:spPr>
            <a:xfrm>
              <a:off x="1943493" y="4223287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>
                  <a:solidFill>
                    <a:schemeClr val="tx2"/>
                  </a:solidFill>
                  <a:cs typeface="+mn-ea"/>
                  <a:sym typeface="+mn-lt"/>
                </a:rPr>
                <a:t>Option 3</a:t>
              </a:r>
              <a:endParaRPr lang="id-ID" sz="1600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1286351" y="4492475"/>
              <a:ext cx="2274802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+mn-ea"/>
                  <a:sym typeface="+mn-lt"/>
                </a:rPr>
                <a:t>Lorem ipsum dolor sit amet, consectetur teda adipiscing elit. </a:t>
              </a:r>
              <a:r>
                <a:rPr lang="en-US" sz="1200">
                  <a:solidFill>
                    <a:schemeClr val="tx2"/>
                  </a:solidFill>
                  <a:cs typeface="+mn-ea"/>
                  <a:sym typeface="+mn-lt"/>
                </a:rPr>
                <a:t>Pellentesque conse.</a:t>
              </a:r>
              <a:endParaRPr lang="en-US" sz="1200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30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" grpId="0" animBg="1"/>
      <p:bldP spid="203" grpId="0" animBg="1"/>
      <p:bldP spid="20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utoShape 19"/>
          <p:cNvSpPr>
            <a:spLocks noChangeAspect="1"/>
          </p:cNvSpPr>
          <p:nvPr/>
        </p:nvSpPr>
        <p:spPr bwMode="auto">
          <a:xfrm>
            <a:off x="9533579" y="5038894"/>
            <a:ext cx="387240" cy="387341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  <a:extLst/>
        </p:spPr>
        <p:txBody>
          <a:bodyPr lIns="50789" tIns="50789" rIns="50789" bIns="50789" anchor="ctr"/>
          <a:lstStyle/>
          <a:p>
            <a:pPr defTabSz="457098">
              <a:defRPr/>
            </a:pPr>
            <a:endParaRPr lang="es-ES" sz="36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9" name="AutoShape 124"/>
          <p:cNvSpPr>
            <a:spLocks noChangeAspect="1"/>
          </p:cNvSpPr>
          <p:nvPr/>
        </p:nvSpPr>
        <p:spPr bwMode="auto">
          <a:xfrm>
            <a:off x="3713457" y="5081139"/>
            <a:ext cx="415836" cy="33234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684" y="0"/>
                </a:moveTo>
                <a:cubicBezTo>
                  <a:pt x="20941" y="0"/>
                  <a:pt x="21159" y="103"/>
                  <a:pt x="21335" y="310"/>
                </a:cubicBezTo>
                <a:cubicBezTo>
                  <a:pt x="21511" y="518"/>
                  <a:pt x="21599" y="760"/>
                  <a:pt x="21599" y="1048"/>
                </a:cubicBezTo>
                <a:lnTo>
                  <a:pt x="21599" y="16238"/>
                </a:lnTo>
                <a:cubicBezTo>
                  <a:pt x="21599" y="16523"/>
                  <a:pt x="21511" y="16767"/>
                  <a:pt x="21335" y="16969"/>
                </a:cubicBezTo>
                <a:cubicBezTo>
                  <a:pt x="21161" y="17173"/>
                  <a:pt x="20943" y="17274"/>
                  <a:pt x="20684" y="17274"/>
                </a:cubicBezTo>
                <a:lnTo>
                  <a:pt x="19807" y="17274"/>
                </a:lnTo>
                <a:lnTo>
                  <a:pt x="19807" y="17369"/>
                </a:lnTo>
                <a:cubicBezTo>
                  <a:pt x="19807" y="17948"/>
                  <a:pt x="19709" y="18498"/>
                  <a:pt x="19513" y="19017"/>
                </a:cubicBezTo>
                <a:cubicBezTo>
                  <a:pt x="19317" y="19535"/>
                  <a:pt x="19060" y="19984"/>
                  <a:pt x="18746" y="20361"/>
                </a:cubicBezTo>
                <a:cubicBezTo>
                  <a:pt x="18433" y="20738"/>
                  <a:pt x="18051" y="21038"/>
                  <a:pt x="17608" y="21263"/>
                </a:cubicBezTo>
                <a:cubicBezTo>
                  <a:pt x="17167" y="21487"/>
                  <a:pt x="16697" y="21599"/>
                  <a:pt x="16197" y="21599"/>
                </a:cubicBezTo>
                <a:cubicBezTo>
                  <a:pt x="15705" y="21599"/>
                  <a:pt x="15237" y="21487"/>
                  <a:pt x="14796" y="21263"/>
                </a:cubicBezTo>
                <a:cubicBezTo>
                  <a:pt x="14353" y="21038"/>
                  <a:pt x="13973" y="20738"/>
                  <a:pt x="13653" y="20361"/>
                </a:cubicBezTo>
                <a:cubicBezTo>
                  <a:pt x="13332" y="19984"/>
                  <a:pt x="13077" y="19535"/>
                  <a:pt x="12886" y="19017"/>
                </a:cubicBezTo>
                <a:cubicBezTo>
                  <a:pt x="12695" y="18498"/>
                  <a:pt x="12600" y="17948"/>
                  <a:pt x="12600" y="17369"/>
                </a:cubicBezTo>
                <a:lnTo>
                  <a:pt x="12600" y="17274"/>
                </a:lnTo>
                <a:lnTo>
                  <a:pt x="9000" y="17274"/>
                </a:lnTo>
                <a:lnTo>
                  <a:pt x="9000" y="17369"/>
                </a:lnTo>
                <a:cubicBezTo>
                  <a:pt x="9000" y="17948"/>
                  <a:pt x="8904" y="18498"/>
                  <a:pt x="8713" y="19017"/>
                </a:cubicBezTo>
                <a:cubicBezTo>
                  <a:pt x="8522" y="19535"/>
                  <a:pt x="8265" y="19984"/>
                  <a:pt x="7946" y="20361"/>
                </a:cubicBezTo>
                <a:cubicBezTo>
                  <a:pt x="7628" y="20738"/>
                  <a:pt x="7244" y="21038"/>
                  <a:pt x="6803" y="21263"/>
                </a:cubicBezTo>
                <a:cubicBezTo>
                  <a:pt x="6360" y="21487"/>
                  <a:pt x="5894" y="21599"/>
                  <a:pt x="5402" y="21599"/>
                </a:cubicBezTo>
                <a:cubicBezTo>
                  <a:pt x="4910" y="21599"/>
                  <a:pt x="4442" y="21487"/>
                  <a:pt x="4004" y="21263"/>
                </a:cubicBezTo>
                <a:cubicBezTo>
                  <a:pt x="3558" y="21038"/>
                  <a:pt x="3178" y="20738"/>
                  <a:pt x="2857" y="20361"/>
                </a:cubicBezTo>
                <a:cubicBezTo>
                  <a:pt x="2537" y="19984"/>
                  <a:pt x="2282" y="19535"/>
                  <a:pt x="2091" y="19017"/>
                </a:cubicBezTo>
                <a:cubicBezTo>
                  <a:pt x="1900" y="18498"/>
                  <a:pt x="1804" y="17948"/>
                  <a:pt x="1804" y="17369"/>
                </a:cubicBezTo>
                <a:lnTo>
                  <a:pt x="1804" y="17274"/>
                </a:lnTo>
                <a:lnTo>
                  <a:pt x="891" y="17274"/>
                </a:lnTo>
                <a:cubicBezTo>
                  <a:pt x="646" y="17274"/>
                  <a:pt x="438" y="17168"/>
                  <a:pt x="262" y="16960"/>
                </a:cubicBezTo>
                <a:cubicBezTo>
                  <a:pt x="88" y="16756"/>
                  <a:pt x="0" y="16514"/>
                  <a:pt x="0" y="16238"/>
                </a:cubicBezTo>
                <a:lnTo>
                  <a:pt x="0" y="10668"/>
                </a:lnTo>
                <a:cubicBezTo>
                  <a:pt x="0" y="10441"/>
                  <a:pt x="26" y="10205"/>
                  <a:pt x="68" y="9960"/>
                </a:cubicBezTo>
                <a:cubicBezTo>
                  <a:pt x="117" y="9715"/>
                  <a:pt x="186" y="9474"/>
                  <a:pt x="274" y="9229"/>
                </a:cubicBezTo>
                <a:cubicBezTo>
                  <a:pt x="364" y="8984"/>
                  <a:pt x="470" y="8751"/>
                  <a:pt x="592" y="8526"/>
                </a:cubicBezTo>
                <a:cubicBezTo>
                  <a:pt x="712" y="8301"/>
                  <a:pt x="837" y="8114"/>
                  <a:pt x="959" y="7964"/>
                </a:cubicBezTo>
                <a:lnTo>
                  <a:pt x="3573" y="4906"/>
                </a:lnTo>
                <a:cubicBezTo>
                  <a:pt x="3697" y="4759"/>
                  <a:pt x="3857" y="4613"/>
                  <a:pt x="4053" y="4474"/>
                </a:cubicBezTo>
                <a:cubicBezTo>
                  <a:pt x="4248" y="4330"/>
                  <a:pt x="4449" y="4209"/>
                  <a:pt x="4657" y="4109"/>
                </a:cubicBezTo>
                <a:cubicBezTo>
                  <a:pt x="4863" y="4005"/>
                  <a:pt x="5071" y="3927"/>
                  <a:pt x="5277" y="3867"/>
                </a:cubicBezTo>
                <a:cubicBezTo>
                  <a:pt x="5485" y="3806"/>
                  <a:pt x="5686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8" y="518"/>
                  <a:pt x="7082" y="310"/>
                </a:cubicBezTo>
                <a:cubicBezTo>
                  <a:pt x="7258" y="103"/>
                  <a:pt x="7464" y="0"/>
                  <a:pt x="7699" y="0"/>
                </a:cubicBezTo>
                <a:lnTo>
                  <a:pt x="20684" y="0"/>
                </a:lnTo>
                <a:close/>
                <a:moveTo>
                  <a:pt x="6791" y="6438"/>
                </a:moveTo>
                <a:lnTo>
                  <a:pt x="5877" y="6438"/>
                </a:lnTo>
                <a:cubicBezTo>
                  <a:pt x="5799" y="6438"/>
                  <a:pt x="5676" y="6478"/>
                  <a:pt x="5510" y="6550"/>
                </a:cubicBezTo>
                <a:cubicBezTo>
                  <a:pt x="5341" y="6625"/>
                  <a:pt x="5223" y="6703"/>
                  <a:pt x="5152" y="6784"/>
                </a:cubicBezTo>
                <a:lnTo>
                  <a:pt x="2539" y="9830"/>
                </a:lnTo>
                <a:cubicBezTo>
                  <a:pt x="2478" y="9902"/>
                  <a:pt x="2412" y="10040"/>
                  <a:pt x="2351" y="10239"/>
                </a:cubicBezTo>
                <a:cubicBezTo>
                  <a:pt x="2289" y="10435"/>
                  <a:pt x="2257" y="10579"/>
                  <a:pt x="2257" y="10671"/>
                </a:cubicBezTo>
                <a:lnTo>
                  <a:pt x="2257" y="11527"/>
                </a:lnTo>
                <a:lnTo>
                  <a:pt x="6795" y="11527"/>
                </a:lnTo>
                <a:lnTo>
                  <a:pt x="6795" y="6438"/>
                </a:lnTo>
                <a:close/>
                <a:moveTo>
                  <a:pt x="5395" y="18942"/>
                </a:moveTo>
                <a:cubicBezTo>
                  <a:pt x="5760" y="18942"/>
                  <a:pt x="6075" y="18789"/>
                  <a:pt x="6340" y="18481"/>
                </a:cubicBezTo>
                <a:cubicBezTo>
                  <a:pt x="6600" y="18173"/>
                  <a:pt x="6732" y="17804"/>
                  <a:pt x="6732" y="17372"/>
                </a:cubicBezTo>
                <a:cubicBezTo>
                  <a:pt x="6732" y="16940"/>
                  <a:pt x="6600" y="16569"/>
                  <a:pt x="6340" y="16252"/>
                </a:cubicBezTo>
                <a:cubicBezTo>
                  <a:pt x="6078" y="15944"/>
                  <a:pt x="5762" y="15786"/>
                  <a:pt x="5395" y="15786"/>
                </a:cubicBezTo>
                <a:cubicBezTo>
                  <a:pt x="5027" y="15786"/>
                  <a:pt x="4714" y="15941"/>
                  <a:pt x="4444" y="16246"/>
                </a:cubicBezTo>
                <a:cubicBezTo>
                  <a:pt x="4180" y="16557"/>
                  <a:pt x="4045" y="16932"/>
                  <a:pt x="4045" y="17372"/>
                </a:cubicBezTo>
                <a:cubicBezTo>
                  <a:pt x="4045" y="17804"/>
                  <a:pt x="4180" y="18173"/>
                  <a:pt x="4444" y="18481"/>
                </a:cubicBezTo>
                <a:cubicBezTo>
                  <a:pt x="4714" y="18789"/>
                  <a:pt x="5027" y="18942"/>
                  <a:pt x="5395" y="18942"/>
                </a:cubicBezTo>
                <a:moveTo>
                  <a:pt x="16195" y="18942"/>
                </a:moveTo>
                <a:cubicBezTo>
                  <a:pt x="16560" y="18942"/>
                  <a:pt x="16878" y="18789"/>
                  <a:pt x="17145" y="18481"/>
                </a:cubicBezTo>
                <a:cubicBezTo>
                  <a:pt x="17409" y="18173"/>
                  <a:pt x="17544" y="17804"/>
                  <a:pt x="17544" y="17372"/>
                </a:cubicBezTo>
                <a:cubicBezTo>
                  <a:pt x="17544" y="16940"/>
                  <a:pt x="17412" y="16569"/>
                  <a:pt x="17150" y="16252"/>
                </a:cubicBezTo>
                <a:cubicBezTo>
                  <a:pt x="16890" y="15944"/>
                  <a:pt x="16572" y="15786"/>
                  <a:pt x="16195" y="15786"/>
                </a:cubicBezTo>
                <a:cubicBezTo>
                  <a:pt x="15827" y="15786"/>
                  <a:pt x="15514" y="15941"/>
                  <a:pt x="15249" y="16246"/>
                </a:cubicBezTo>
                <a:cubicBezTo>
                  <a:pt x="14990" y="16557"/>
                  <a:pt x="14857" y="16932"/>
                  <a:pt x="14857" y="17372"/>
                </a:cubicBezTo>
                <a:cubicBezTo>
                  <a:pt x="14857" y="17804"/>
                  <a:pt x="14990" y="18173"/>
                  <a:pt x="15249" y="18481"/>
                </a:cubicBezTo>
                <a:cubicBezTo>
                  <a:pt x="15511" y="18789"/>
                  <a:pt x="15825" y="18942"/>
                  <a:pt x="16195" y="18942"/>
                </a:cubicBezTo>
              </a:path>
            </a:pathLst>
          </a:custGeom>
          <a:solidFill>
            <a:schemeClr val="tx2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013">
              <a:defRPr/>
            </a:pPr>
            <a:endParaRPr lang="es-ES" sz="66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0" name="AutoShape 84"/>
          <p:cNvSpPr>
            <a:spLocks noChangeAspect="1"/>
          </p:cNvSpPr>
          <p:nvPr/>
        </p:nvSpPr>
        <p:spPr bwMode="auto">
          <a:xfrm>
            <a:off x="8078828" y="5038894"/>
            <a:ext cx="387282" cy="38893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792" y="0"/>
                </a:moveTo>
                <a:cubicBezTo>
                  <a:pt x="12101" y="0"/>
                  <a:pt x="13398" y="296"/>
                  <a:pt x="14685" y="897"/>
                </a:cubicBezTo>
                <a:cubicBezTo>
                  <a:pt x="15972" y="1496"/>
                  <a:pt x="17128" y="2309"/>
                  <a:pt x="18152" y="3337"/>
                </a:cubicBezTo>
                <a:cubicBezTo>
                  <a:pt x="19173" y="4365"/>
                  <a:pt x="20002" y="5565"/>
                  <a:pt x="20642" y="6941"/>
                </a:cubicBezTo>
                <a:cubicBezTo>
                  <a:pt x="21277" y="8313"/>
                  <a:pt x="21599" y="9784"/>
                  <a:pt x="21599" y="11354"/>
                </a:cubicBezTo>
                <a:cubicBezTo>
                  <a:pt x="21599" y="12995"/>
                  <a:pt x="21305" y="14571"/>
                  <a:pt x="20722" y="16085"/>
                </a:cubicBezTo>
                <a:lnTo>
                  <a:pt x="20416" y="16895"/>
                </a:lnTo>
                <a:lnTo>
                  <a:pt x="18455" y="17245"/>
                </a:lnTo>
                <a:cubicBezTo>
                  <a:pt x="18253" y="18183"/>
                  <a:pt x="17836" y="18965"/>
                  <a:pt x="17210" y="19589"/>
                </a:cubicBezTo>
                <a:cubicBezTo>
                  <a:pt x="16584" y="20207"/>
                  <a:pt x="15843" y="20521"/>
                  <a:pt x="14996" y="20521"/>
                </a:cubicBezTo>
                <a:lnTo>
                  <a:pt x="14996" y="21074"/>
                </a:lnTo>
                <a:cubicBezTo>
                  <a:pt x="14996" y="21218"/>
                  <a:pt x="14953" y="21343"/>
                  <a:pt x="14862" y="21447"/>
                </a:cubicBezTo>
                <a:cubicBezTo>
                  <a:pt x="14770" y="21549"/>
                  <a:pt x="14664" y="21599"/>
                  <a:pt x="14534" y="21599"/>
                </a:cubicBezTo>
                <a:lnTo>
                  <a:pt x="13633" y="21599"/>
                </a:lnTo>
                <a:cubicBezTo>
                  <a:pt x="13513" y="21599"/>
                  <a:pt x="13407" y="21549"/>
                  <a:pt x="13322" y="21447"/>
                </a:cubicBezTo>
                <a:cubicBezTo>
                  <a:pt x="13238" y="21343"/>
                  <a:pt x="13193" y="21218"/>
                  <a:pt x="13193" y="21074"/>
                </a:cubicBezTo>
                <a:lnTo>
                  <a:pt x="13193" y="11354"/>
                </a:lnTo>
                <a:cubicBezTo>
                  <a:pt x="13193" y="11210"/>
                  <a:pt x="13238" y="11081"/>
                  <a:pt x="13322" y="10970"/>
                </a:cubicBezTo>
                <a:cubicBezTo>
                  <a:pt x="13407" y="10857"/>
                  <a:pt x="13513" y="10798"/>
                  <a:pt x="13633" y="10798"/>
                </a:cubicBezTo>
                <a:lnTo>
                  <a:pt x="14534" y="10798"/>
                </a:lnTo>
                <a:cubicBezTo>
                  <a:pt x="14654" y="10798"/>
                  <a:pt x="14763" y="10857"/>
                  <a:pt x="14857" y="10970"/>
                </a:cubicBezTo>
                <a:cubicBezTo>
                  <a:pt x="14949" y="11081"/>
                  <a:pt x="14996" y="11210"/>
                  <a:pt x="14996" y="11354"/>
                </a:cubicBezTo>
                <a:lnTo>
                  <a:pt x="14996" y="11880"/>
                </a:lnTo>
                <a:cubicBezTo>
                  <a:pt x="15655" y="11880"/>
                  <a:pt x="16262" y="12077"/>
                  <a:pt x="16810" y="12476"/>
                </a:cubicBezTo>
                <a:cubicBezTo>
                  <a:pt x="17359" y="12874"/>
                  <a:pt x="17787" y="13396"/>
                  <a:pt x="18095" y="14046"/>
                </a:cubicBezTo>
                <a:lnTo>
                  <a:pt x="18533" y="13947"/>
                </a:lnTo>
                <a:cubicBezTo>
                  <a:pt x="18782" y="13136"/>
                  <a:pt x="18900" y="12272"/>
                  <a:pt x="18893" y="11354"/>
                </a:cubicBezTo>
                <a:cubicBezTo>
                  <a:pt x="18893" y="10228"/>
                  <a:pt x="18648" y="9177"/>
                  <a:pt x="18156" y="8194"/>
                </a:cubicBezTo>
                <a:cubicBezTo>
                  <a:pt x="17665" y="7220"/>
                  <a:pt x="17024" y="6362"/>
                  <a:pt x="16238" y="5622"/>
                </a:cubicBezTo>
                <a:cubicBezTo>
                  <a:pt x="15455" y="4882"/>
                  <a:pt x="14584" y="4300"/>
                  <a:pt x="13621" y="3877"/>
                </a:cubicBezTo>
                <a:cubicBezTo>
                  <a:pt x="12659" y="3456"/>
                  <a:pt x="11717" y="3241"/>
                  <a:pt x="10792" y="3241"/>
                </a:cubicBezTo>
                <a:cubicBezTo>
                  <a:pt x="9868" y="3241"/>
                  <a:pt x="8929" y="3456"/>
                  <a:pt x="7971" y="3877"/>
                </a:cubicBezTo>
                <a:cubicBezTo>
                  <a:pt x="7015" y="4300"/>
                  <a:pt x="6140" y="4879"/>
                  <a:pt x="5358" y="5608"/>
                </a:cubicBezTo>
                <a:cubicBezTo>
                  <a:pt x="4572" y="6336"/>
                  <a:pt x="3934" y="7198"/>
                  <a:pt x="3443" y="8183"/>
                </a:cubicBezTo>
                <a:cubicBezTo>
                  <a:pt x="2951" y="9171"/>
                  <a:pt x="2704" y="10219"/>
                  <a:pt x="2704" y="11329"/>
                </a:cubicBezTo>
                <a:cubicBezTo>
                  <a:pt x="2704" y="12267"/>
                  <a:pt x="2824" y="13136"/>
                  <a:pt x="3066" y="13947"/>
                </a:cubicBezTo>
                <a:lnTo>
                  <a:pt x="3504" y="14046"/>
                </a:lnTo>
                <a:cubicBezTo>
                  <a:pt x="3812" y="13396"/>
                  <a:pt x="4240" y="12874"/>
                  <a:pt x="4789" y="12476"/>
                </a:cubicBezTo>
                <a:cubicBezTo>
                  <a:pt x="5337" y="12077"/>
                  <a:pt x="5942" y="11880"/>
                  <a:pt x="6603" y="11880"/>
                </a:cubicBezTo>
                <a:lnTo>
                  <a:pt x="6603" y="11354"/>
                </a:lnTo>
                <a:cubicBezTo>
                  <a:pt x="6603" y="11210"/>
                  <a:pt x="6646" y="11081"/>
                  <a:pt x="6737" y="10970"/>
                </a:cubicBezTo>
                <a:cubicBezTo>
                  <a:pt x="6827" y="10857"/>
                  <a:pt x="6935" y="10798"/>
                  <a:pt x="7065" y="10798"/>
                </a:cubicBezTo>
                <a:lnTo>
                  <a:pt x="7966" y="10798"/>
                </a:lnTo>
                <a:cubicBezTo>
                  <a:pt x="8086" y="10798"/>
                  <a:pt x="8187" y="10857"/>
                  <a:pt x="8270" y="10970"/>
                </a:cubicBezTo>
                <a:cubicBezTo>
                  <a:pt x="8352" y="11081"/>
                  <a:pt x="8392" y="11210"/>
                  <a:pt x="8392" y="11354"/>
                </a:cubicBezTo>
                <a:lnTo>
                  <a:pt x="8392" y="21074"/>
                </a:lnTo>
                <a:cubicBezTo>
                  <a:pt x="8392" y="21218"/>
                  <a:pt x="8352" y="21343"/>
                  <a:pt x="8270" y="21447"/>
                </a:cubicBezTo>
                <a:cubicBezTo>
                  <a:pt x="8187" y="21549"/>
                  <a:pt x="8086" y="21599"/>
                  <a:pt x="7966" y="21599"/>
                </a:cubicBezTo>
                <a:lnTo>
                  <a:pt x="7065" y="21599"/>
                </a:lnTo>
                <a:cubicBezTo>
                  <a:pt x="6945" y="21599"/>
                  <a:pt x="6836" y="21549"/>
                  <a:pt x="6742" y="21447"/>
                </a:cubicBezTo>
                <a:cubicBezTo>
                  <a:pt x="6650" y="21343"/>
                  <a:pt x="6603" y="21218"/>
                  <a:pt x="6603" y="21074"/>
                </a:cubicBezTo>
                <a:lnTo>
                  <a:pt x="6603" y="20521"/>
                </a:lnTo>
                <a:cubicBezTo>
                  <a:pt x="6189" y="20521"/>
                  <a:pt x="5789" y="20436"/>
                  <a:pt x="5403" y="20270"/>
                </a:cubicBezTo>
                <a:cubicBezTo>
                  <a:pt x="5015" y="20103"/>
                  <a:pt x="4671" y="19877"/>
                  <a:pt x="4370" y="19589"/>
                </a:cubicBezTo>
                <a:cubicBezTo>
                  <a:pt x="4073" y="19298"/>
                  <a:pt x="3814" y="18956"/>
                  <a:pt x="3598" y="18558"/>
                </a:cubicBezTo>
                <a:cubicBezTo>
                  <a:pt x="3388" y="18163"/>
                  <a:pt x="3233" y="17725"/>
                  <a:pt x="3144" y="17245"/>
                </a:cubicBezTo>
                <a:lnTo>
                  <a:pt x="1172" y="16895"/>
                </a:lnTo>
                <a:lnTo>
                  <a:pt x="877" y="16085"/>
                </a:lnTo>
                <a:cubicBezTo>
                  <a:pt x="294" y="14571"/>
                  <a:pt x="0" y="12987"/>
                  <a:pt x="0" y="11326"/>
                </a:cubicBezTo>
                <a:cubicBezTo>
                  <a:pt x="0" y="9776"/>
                  <a:pt x="320" y="8310"/>
                  <a:pt x="957" y="6938"/>
                </a:cubicBezTo>
                <a:cubicBezTo>
                  <a:pt x="1595" y="5563"/>
                  <a:pt x="2426" y="4363"/>
                  <a:pt x="3447" y="3335"/>
                </a:cubicBezTo>
                <a:cubicBezTo>
                  <a:pt x="4469" y="2307"/>
                  <a:pt x="5622" y="1493"/>
                  <a:pt x="6909" y="895"/>
                </a:cubicBezTo>
                <a:cubicBezTo>
                  <a:pt x="8192" y="296"/>
                  <a:pt x="9486" y="0"/>
                  <a:pt x="10792" y="0"/>
                </a:cubicBezTo>
              </a:path>
            </a:pathLst>
          </a:custGeom>
          <a:solidFill>
            <a:schemeClr val="tx2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013">
              <a:defRPr/>
            </a:pPr>
            <a:endParaRPr lang="es-ES" sz="66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1" name="AutoShape 125"/>
          <p:cNvSpPr>
            <a:spLocks noChangeAspect="1"/>
          </p:cNvSpPr>
          <p:nvPr/>
        </p:nvSpPr>
        <p:spPr bwMode="auto">
          <a:xfrm>
            <a:off x="5176112" y="5038894"/>
            <a:ext cx="373807" cy="372409"/>
          </a:xfrm>
          <a:custGeom>
            <a:avLst/>
            <a:gdLst>
              <a:gd name="T0" fmla="+- 0 10797 26"/>
              <a:gd name="T1" fmla="*/ T0 w 21542"/>
              <a:gd name="T2" fmla="*/ 10800 h 21600"/>
              <a:gd name="T3" fmla="+- 0 10797 26"/>
              <a:gd name="T4" fmla="*/ T3 w 21542"/>
              <a:gd name="T5" fmla="*/ 10800 h 21600"/>
              <a:gd name="T6" fmla="+- 0 10797 26"/>
              <a:gd name="T7" fmla="*/ T6 w 21542"/>
              <a:gd name="T8" fmla="*/ 10800 h 21600"/>
              <a:gd name="T9" fmla="+- 0 10797 26"/>
              <a:gd name="T10" fmla="*/ T9 w 2154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2" h="21600">
                <a:moveTo>
                  <a:pt x="11685" y="1798"/>
                </a:moveTo>
                <a:cubicBezTo>
                  <a:pt x="12903" y="1906"/>
                  <a:pt x="14055" y="2202"/>
                  <a:pt x="15143" y="2682"/>
                </a:cubicBezTo>
                <a:cubicBezTo>
                  <a:pt x="16233" y="3165"/>
                  <a:pt x="17213" y="3803"/>
                  <a:pt x="18089" y="4596"/>
                </a:cubicBezTo>
                <a:cubicBezTo>
                  <a:pt x="18964" y="5390"/>
                  <a:pt x="19696" y="6307"/>
                  <a:pt x="20286" y="7355"/>
                </a:cubicBezTo>
                <a:cubicBezTo>
                  <a:pt x="20875" y="8400"/>
                  <a:pt x="21290" y="9537"/>
                  <a:pt x="21528" y="10774"/>
                </a:cubicBezTo>
                <a:cubicBezTo>
                  <a:pt x="21573" y="11034"/>
                  <a:pt x="21497" y="11229"/>
                  <a:pt x="21299" y="11356"/>
                </a:cubicBezTo>
                <a:cubicBezTo>
                  <a:pt x="21223" y="11407"/>
                  <a:pt x="21151" y="11435"/>
                  <a:pt x="21077" y="11435"/>
                </a:cubicBezTo>
                <a:cubicBezTo>
                  <a:pt x="20930" y="11435"/>
                  <a:pt x="20822" y="11381"/>
                  <a:pt x="20760" y="11271"/>
                </a:cubicBezTo>
                <a:cubicBezTo>
                  <a:pt x="20016" y="10353"/>
                  <a:pt x="19186" y="9890"/>
                  <a:pt x="18272" y="9879"/>
                </a:cubicBezTo>
                <a:cubicBezTo>
                  <a:pt x="17616" y="9879"/>
                  <a:pt x="16994" y="10128"/>
                  <a:pt x="16402" y="10619"/>
                </a:cubicBezTo>
                <a:cubicBezTo>
                  <a:pt x="15813" y="11110"/>
                  <a:pt x="15320" y="11796"/>
                  <a:pt x="14912" y="12680"/>
                </a:cubicBezTo>
                <a:cubicBezTo>
                  <a:pt x="14840" y="12886"/>
                  <a:pt x="14704" y="12991"/>
                  <a:pt x="14516" y="12991"/>
                </a:cubicBezTo>
                <a:cubicBezTo>
                  <a:pt x="14323" y="12991"/>
                  <a:pt x="14191" y="12886"/>
                  <a:pt x="14115" y="12680"/>
                </a:cubicBezTo>
                <a:cubicBezTo>
                  <a:pt x="13490" y="11328"/>
                  <a:pt x="12679" y="10452"/>
                  <a:pt x="11682" y="10057"/>
                </a:cubicBezTo>
                <a:lnTo>
                  <a:pt x="11682" y="17164"/>
                </a:lnTo>
                <a:cubicBezTo>
                  <a:pt x="11682" y="17779"/>
                  <a:pt x="11594" y="18350"/>
                  <a:pt x="11415" y="18883"/>
                </a:cubicBezTo>
                <a:cubicBezTo>
                  <a:pt x="11234" y="19414"/>
                  <a:pt x="10993" y="19886"/>
                  <a:pt x="10690" y="20298"/>
                </a:cubicBezTo>
                <a:cubicBezTo>
                  <a:pt x="10385" y="20704"/>
                  <a:pt x="10029" y="21026"/>
                  <a:pt x="9621" y="21258"/>
                </a:cubicBezTo>
                <a:cubicBezTo>
                  <a:pt x="9214" y="21487"/>
                  <a:pt x="8777" y="21599"/>
                  <a:pt x="8314" y="21599"/>
                </a:cubicBezTo>
                <a:cubicBezTo>
                  <a:pt x="7852" y="21599"/>
                  <a:pt x="7410" y="21487"/>
                  <a:pt x="6995" y="21258"/>
                </a:cubicBezTo>
                <a:cubicBezTo>
                  <a:pt x="6580" y="21027"/>
                  <a:pt x="6220" y="20705"/>
                  <a:pt x="5915" y="20298"/>
                </a:cubicBezTo>
                <a:cubicBezTo>
                  <a:pt x="5612" y="19886"/>
                  <a:pt x="5369" y="19417"/>
                  <a:pt x="5190" y="18883"/>
                </a:cubicBezTo>
                <a:cubicBezTo>
                  <a:pt x="5011" y="18350"/>
                  <a:pt x="4923" y="17779"/>
                  <a:pt x="4923" y="17164"/>
                </a:cubicBezTo>
                <a:cubicBezTo>
                  <a:pt x="4923" y="16850"/>
                  <a:pt x="5011" y="16591"/>
                  <a:pt x="5190" y="16390"/>
                </a:cubicBezTo>
                <a:cubicBezTo>
                  <a:pt x="5369" y="16187"/>
                  <a:pt x="5583" y="16085"/>
                  <a:pt x="5836" y="16085"/>
                </a:cubicBezTo>
                <a:cubicBezTo>
                  <a:pt x="6103" y="16085"/>
                  <a:pt x="6320" y="16187"/>
                  <a:pt x="6492" y="16390"/>
                </a:cubicBezTo>
                <a:cubicBezTo>
                  <a:pt x="6661" y="16591"/>
                  <a:pt x="6747" y="16851"/>
                  <a:pt x="6747" y="17164"/>
                </a:cubicBezTo>
                <a:cubicBezTo>
                  <a:pt x="6747" y="17799"/>
                  <a:pt x="6900" y="18333"/>
                  <a:pt x="7203" y="18776"/>
                </a:cubicBezTo>
                <a:cubicBezTo>
                  <a:pt x="7508" y="19216"/>
                  <a:pt x="7878" y="19437"/>
                  <a:pt x="8312" y="19437"/>
                </a:cubicBezTo>
                <a:cubicBezTo>
                  <a:pt x="8732" y="19437"/>
                  <a:pt x="9092" y="19216"/>
                  <a:pt x="9397" y="18776"/>
                </a:cubicBezTo>
                <a:cubicBezTo>
                  <a:pt x="9700" y="18333"/>
                  <a:pt x="9853" y="17799"/>
                  <a:pt x="9853" y="17164"/>
                </a:cubicBezTo>
                <a:lnTo>
                  <a:pt x="9853" y="10057"/>
                </a:lnTo>
                <a:cubicBezTo>
                  <a:pt x="8856" y="10461"/>
                  <a:pt x="8042" y="11336"/>
                  <a:pt x="7420" y="12680"/>
                </a:cubicBezTo>
                <a:cubicBezTo>
                  <a:pt x="7344" y="12886"/>
                  <a:pt x="7210" y="12991"/>
                  <a:pt x="7019" y="12991"/>
                </a:cubicBezTo>
                <a:cubicBezTo>
                  <a:pt x="6828" y="12991"/>
                  <a:pt x="6700" y="12886"/>
                  <a:pt x="6631" y="12680"/>
                </a:cubicBezTo>
                <a:cubicBezTo>
                  <a:pt x="6227" y="11796"/>
                  <a:pt x="5734" y="11110"/>
                  <a:pt x="5147" y="10619"/>
                </a:cubicBezTo>
                <a:cubicBezTo>
                  <a:pt x="4560" y="10128"/>
                  <a:pt x="3940" y="9879"/>
                  <a:pt x="3284" y="9879"/>
                </a:cubicBezTo>
                <a:cubicBezTo>
                  <a:pt x="2363" y="9879"/>
                  <a:pt x="1541" y="10345"/>
                  <a:pt x="808" y="11271"/>
                </a:cubicBezTo>
                <a:cubicBezTo>
                  <a:pt x="718" y="11381"/>
                  <a:pt x="596" y="11435"/>
                  <a:pt x="455" y="11435"/>
                </a:cubicBezTo>
                <a:cubicBezTo>
                  <a:pt x="381" y="11435"/>
                  <a:pt x="305" y="11407"/>
                  <a:pt x="238" y="11356"/>
                </a:cubicBezTo>
                <a:cubicBezTo>
                  <a:pt x="47" y="11229"/>
                  <a:pt x="-26" y="11034"/>
                  <a:pt x="7" y="10774"/>
                </a:cubicBezTo>
                <a:cubicBezTo>
                  <a:pt x="245" y="9537"/>
                  <a:pt x="660" y="8400"/>
                  <a:pt x="1259" y="7355"/>
                </a:cubicBezTo>
                <a:cubicBezTo>
                  <a:pt x="1855" y="6307"/>
                  <a:pt x="2595" y="5390"/>
                  <a:pt x="3468" y="4596"/>
                </a:cubicBezTo>
                <a:cubicBezTo>
                  <a:pt x="4343" y="3803"/>
                  <a:pt x="5321" y="3168"/>
                  <a:pt x="6402" y="2688"/>
                </a:cubicBezTo>
                <a:cubicBezTo>
                  <a:pt x="7482" y="2213"/>
                  <a:pt x="8634" y="1917"/>
                  <a:pt x="9850" y="1798"/>
                </a:cubicBezTo>
                <a:lnTo>
                  <a:pt x="9850" y="1081"/>
                </a:lnTo>
                <a:cubicBezTo>
                  <a:pt x="9850" y="767"/>
                  <a:pt x="9936" y="508"/>
                  <a:pt x="10118" y="304"/>
                </a:cubicBezTo>
                <a:cubicBezTo>
                  <a:pt x="10296" y="101"/>
                  <a:pt x="10511" y="0"/>
                  <a:pt x="10764" y="0"/>
                </a:cubicBezTo>
                <a:cubicBezTo>
                  <a:pt x="11029" y="0"/>
                  <a:pt x="11248" y="101"/>
                  <a:pt x="11420" y="304"/>
                </a:cubicBezTo>
                <a:cubicBezTo>
                  <a:pt x="11589" y="508"/>
                  <a:pt x="11675" y="767"/>
                  <a:pt x="11675" y="1081"/>
                </a:cubicBezTo>
                <a:lnTo>
                  <a:pt x="11675" y="1798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66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22" name="Freeform 544"/>
          <p:cNvSpPr>
            <a:spLocks noChangeAspect="1" noChangeArrowheads="1"/>
          </p:cNvSpPr>
          <p:nvPr/>
        </p:nvSpPr>
        <p:spPr bwMode="auto">
          <a:xfrm>
            <a:off x="6621587" y="5038894"/>
            <a:ext cx="385107" cy="407678"/>
          </a:xfrm>
          <a:custGeom>
            <a:avLst/>
            <a:gdLst>
              <a:gd name="T0" fmla="*/ 995 w 1588"/>
              <a:gd name="T1" fmla="*/ 870 h 1682"/>
              <a:gd name="T2" fmla="*/ 1078 w 1588"/>
              <a:gd name="T3" fmla="*/ 753 h 1682"/>
              <a:gd name="T4" fmla="*/ 1463 w 1588"/>
              <a:gd name="T5" fmla="*/ 661 h 1682"/>
              <a:gd name="T6" fmla="*/ 1546 w 1588"/>
              <a:gd name="T7" fmla="*/ 352 h 1682"/>
              <a:gd name="T8" fmla="*/ 1346 w 1588"/>
              <a:gd name="T9" fmla="*/ 527 h 1682"/>
              <a:gd name="T10" fmla="*/ 1120 w 1588"/>
              <a:gd name="T11" fmla="*/ 310 h 1682"/>
              <a:gd name="T12" fmla="*/ 1296 w 1588"/>
              <a:gd name="T13" fmla="*/ 101 h 1682"/>
              <a:gd name="T14" fmla="*/ 995 w 1588"/>
              <a:gd name="T15" fmla="*/ 184 h 1682"/>
              <a:gd name="T16" fmla="*/ 894 w 1588"/>
              <a:gd name="T17" fmla="*/ 577 h 1682"/>
              <a:gd name="T18" fmla="*/ 501 w 1588"/>
              <a:gd name="T19" fmla="*/ 452 h 1682"/>
              <a:gd name="T20" fmla="*/ 501 w 1588"/>
              <a:gd name="T21" fmla="*/ 427 h 1682"/>
              <a:gd name="T22" fmla="*/ 493 w 1588"/>
              <a:gd name="T23" fmla="*/ 0 h 1682"/>
              <a:gd name="T24" fmla="*/ 250 w 1588"/>
              <a:gd name="T25" fmla="*/ 285 h 1682"/>
              <a:gd name="T26" fmla="*/ 175 w 1588"/>
              <a:gd name="T27" fmla="*/ 393 h 1682"/>
              <a:gd name="T28" fmla="*/ 150 w 1588"/>
              <a:gd name="T29" fmla="*/ 427 h 1682"/>
              <a:gd name="T30" fmla="*/ 117 w 1588"/>
              <a:gd name="T31" fmla="*/ 477 h 1682"/>
              <a:gd name="T32" fmla="*/ 100 w 1588"/>
              <a:gd name="T33" fmla="*/ 502 h 1682"/>
              <a:gd name="T34" fmla="*/ 66 w 1588"/>
              <a:gd name="T35" fmla="*/ 586 h 1682"/>
              <a:gd name="T36" fmla="*/ 58 w 1588"/>
              <a:gd name="T37" fmla="*/ 611 h 1682"/>
              <a:gd name="T38" fmla="*/ 50 w 1588"/>
              <a:gd name="T39" fmla="*/ 678 h 1682"/>
              <a:gd name="T40" fmla="*/ 41 w 1588"/>
              <a:gd name="T41" fmla="*/ 728 h 1682"/>
              <a:gd name="T42" fmla="*/ 41 w 1588"/>
              <a:gd name="T43" fmla="*/ 744 h 1682"/>
              <a:gd name="T44" fmla="*/ 50 w 1588"/>
              <a:gd name="T45" fmla="*/ 778 h 1682"/>
              <a:gd name="T46" fmla="*/ 58 w 1588"/>
              <a:gd name="T47" fmla="*/ 811 h 1682"/>
              <a:gd name="T48" fmla="*/ 100 w 1588"/>
              <a:gd name="T49" fmla="*/ 878 h 1682"/>
              <a:gd name="T50" fmla="*/ 125 w 1588"/>
              <a:gd name="T51" fmla="*/ 853 h 1682"/>
              <a:gd name="T52" fmla="*/ 133 w 1588"/>
              <a:gd name="T53" fmla="*/ 795 h 1682"/>
              <a:gd name="T54" fmla="*/ 142 w 1588"/>
              <a:gd name="T55" fmla="*/ 770 h 1682"/>
              <a:gd name="T56" fmla="*/ 150 w 1588"/>
              <a:gd name="T57" fmla="*/ 753 h 1682"/>
              <a:gd name="T58" fmla="*/ 167 w 1588"/>
              <a:gd name="T59" fmla="*/ 720 h 1682"/>
              <a:gd name="T60" fmla="*/ 183 w 1588"/>
              <a:gd name="T61" fmla="*/ 694 h 1682"/>
              <a:gd name="T62" fmla="*/ 200 w 1588"/>
              <a:gd name="T63" fmla="*/ 669 h 1682"/>
              <a:gd name="T64" fmla="*/ 225 w 1588"/>
              <a:gd name="T65" fmla="*/ 644 h 1682"/>
              <a:gd name="T66" fmla="*/ 250 w 1588"/>
              <a:gd name="T67" fmla="*/ 619 h 1682"/>
              <a:gd name="T68" fmla="*/ 267 w 1588"/>
              <a:gd name="T69" fmla="*/ 611 h 1682"/>
              <a:gd name="T70" fmla="*/ 301 w 1588"/>
              <a:gd name="T71" fmla="*/ 594 h 1682"/>
              <a:gd name="T72" fmla="*/ 326 w 1588"/>
              <a:gd name="T73" fmla="*/ 577 h 1682"/>
              <a:gd name="T74" fmla="*/ 342 w 1588"/>
              <a:gd name="T75" fmla="*/ 569 h 1682"/>
              <a:gd name="T76" fmla="*/ 359 w 1588"/>
              <a:gd name="T77" fmla="*/ 586 h 1682"/>
              <a:gd name="T78" fmla="*/ 75 w 1588"/>
              <a:gd name="T79" fmla="*/ 1363 h 1682"/>
              <a:gd name="T80" fmla="*/ 292 w 1588"/>
              <a:gd name="T81" fmla="*/ 1581 h 1682"/>
              <a:gd name="T82" fmla="*/ 777 w 1588"/>
              <a:gd name="T83" fmla="*/ 1087 h 1682"/>
              <a:gd name="T84" fmla="*/ 1530 w 1588"/>
              <a:gd name="T85" fmla="*/ 1623 h 1682"/>
              <a:gd name="T86" fmla="*/ 217 w 1588"/>
              <a:gd name="T87" fmla="*/ 1522 h 1682"/>
              <a:gd name="T88" fmla="*/ 133 w 1588"/>
              <a:gd name="T89" fmla="*/ 1438 h 1682"/>
              <a:gd name="T90" fmla="*/ 217 w 1588"/>
              <a:gd name="T91" fmla="*/ 1522 h 1682"/>
              <a:gd name="T92" fmla="*/ 217 w 1588"/>
              <a:gd name="T93" fmla="*/ 1522 h 1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588" h="1682">
                <a:moveTo>
                  <a:pt x="1530" y="1405"/>
                </a:moveTo>
                <a:cubicBezTo>
                  <a:pt x="995" y="870"/>
                  <a:pt x="995" y="870"/>
                  <a:pt x="995" y="870"/>
                </a:cubicBezTo>
                <a:cubicBezTo>
                  <a:pt x="995" y="862"/>
                  <a:pt x="986" y="862"/>
                  <a:pt x="978" y="853"/>
                </a:cubicBezTo>
                <a:cubicBezTo>
                  <a:pt x="1078" y="753"/>
                  <a:pt x="1078" y="753"/>
                  <a:pt x="1078" y="753"/>
                </a:cubicBezTo>
                <a:cubicBezTo>
                  <a:pt x="1078" y="753"/>
                  <a:pt x="1086" y="744"/>
                  <a:pt x="1086" y="736"/>
                </a:cubicBezTo>
                <a:cubicBezTo>
                  <a:pt x="1212" y="786"/>
                  <a:pt x="1362" y="761"/>
                  <a:pt x="1463" y="661"/>
                </a:cubicBezTo>
                <a:cubicBezTo>
                  <a:pt x="1538" y="586"/>
                  <a:pt x="1570" y="485"/>
                  <a:pt x="1562" y="377"/>
                </a:cubicBezTo>
                <a:cubicBezTo>
                  <a:pt x="1562" y="368"/>
                  <a:pt x="1554" y="352"/>
                  <a:pt x="1546" y="352"/>
                </a:cubicBezTo>
                <a:cubicBezTo>
                  <a:pt x="1538" y="352"/>
                  <a:pt x="1521" y="352"/>
                  <a:pt x="1513" y="360"/>
                </a:cubicBezTo>
                <a:cubicBezTo>
                  <a:pt x="1346" y="527"/>
                  <a:pt x="1346" y="527"/>
                  <a:pt x="1346" y="527"/>
                </a:cubicBezTo>
                <a:cubicBezTo>
                  <a:pt x="1170" y="485"/>
                  <a:pt x="1170" y="485"/>
                  <a:pt x="1170" y="485"/>
                </a:cubicBezTo>
                <a:cubicBezTo>
                  <a:pt x="1120" y="310"/>
                  <a:pt x="1120" y="310"/>
                  <a:pt x="1120" y="310"/>
                </a:cubicBezTo>
                <a:cubicBezTo>
                  <a:pt x="1287" y="134"/>
                  <a:pt x="1287" y="134"/>
                  <a:pt x="1287" y="134"/>
                </a:cubicBezTo>
                <a:cubicBezTo>
                  <a:pt x="1296" y="126"/>
                  <a:pt x="1304" y="118"/>
                  <a:pt x="1296" y="101"/>
                </a:cubicBezTo>
                <a:cubicBezTo>
                  <a:pt x="1296" y="92"/>
                  <a:pt x="1287" y="84"/>
                  <a:pt x="1270" y="84"/>
                </a:cubicBezTo>
                <a:cubicBezTo>
                  <a:pt x="1170" y="76"/>
                  <a:pt x="1061" y="109"/>
                  <a:pt x="995" y="184"/>
                </a:cubicBezTo>
                <a:cubicBezTo>
                  <a:pt x="886" y="285"/>
                  <a:pt x="861" y="435"/>
                  <a:pt x="911" y="561"/>
                </a:cubicBezTo>
                <a:cubicBezTo>
                  <a:pt x="903" y="569"/>
                  <a:pt x="903" y="569"/>
                  <a:pt x="894" y="577"/>
                </a:cubicBezTo>
                <a:cubicBezTo>
                  <a:pt x="752" y="711"/>
                  <a:pt x="752" y="711"/>
                  <a:pt x="752" y="711"/>
                </a:cubicBezTo>
                <a:cubicBezTo>
                  <a:pt x="501" y="452"/>
                  <a:pt x="501" y="452"/>
                  <a:pt x="501" y="452"/>
                </a:cubicBezTo>
                <a:cubicBezTo>
                  <a:pt x="493" y="452"/>
                  <a:pt x="493" y="443"/>
                  <a:pt x="484" y="443"/>
                </a:cubicBezTo>
                <a:cubicBezTo>
                  <a:pt x="493" y="435"/>
                  <a:pt x="493" y="435"/>
                  <a:pt x="501" y="427"/>
                </a:cubicBezTo>
                <a:cubicBezTo>
                  <a:pt x="551" y="435"/>
                  <a:pt x="652" y="335"/>
                  <a:pt x="735" y="251"/>
                </a:cubicBezTo>
                <a:cubicBezTo>
                  <a:pt x="493" y="0"/>
                  <a:pt x="493" y="0"/>
                  <a:pt x="493" y="0"/>
                </a:cubicBezTo>
                <a:cubicBezTo>
                  <a:pt x="376" y="109"/>
                  <a:pt x="301" y="184"/>
                  <a:pt x="309" y="243"/>
                </a:cubicBezTo>
                <a:cubicBezTo>
                  <a:pt x="284" y="251"/>
                  <a:pt x="259" y="268"/>
                  <a:pt x="250" y="285"/>
                </a:cubicBezTo>
                <a:cubicBezTo>
                  <a:pt x="209" y="318"/>
                  <a:pt x="209" y="318"/>
                  <a:pt x="209" y="318"/>
                </a:cubicBezTo>
                <a:cubicBezTo>
                  <a:pt x="192" y="343"/>
                  <a:pt x="175" y="368"/>
                  <a:pt x="175" y="393"/>
                </a:cubicBezTo>
                <a:cubicBezTo>
                  <a:pt x="167" y="402"/>
                  <a:pt x="167" y="402"/>
                  <a:pt x="159" y="410"/>
                </a:cubicBezTo>
                <a:cubicBezTo>
                  <a:pt x="150" y="427"/>
                  <a:pt x="150" y="427"/>
                  <a:pt x="150" y="427"/>
                </a:cubicBezTo>
                <a:cubicBezTo>
                  <a:pt x="133" y="443"/>
                  <a:pt x="133" y="443"/>
                  <a:pt x="133" y="443"/>
                </a:cubicBezTo>
                <a:cubicBezTo>
                  <a:pt x="125" y="452"/>
                  <a:pt x="125" y="469"/>
                  <a:pt x="117" y="477"/>
                </a:cubicBezTo>
                <a:lnTo>
                  <a:pt x="108" y="485"/>
                </a:lnTo>
                <a:cubicBezTo>
                  <a:pt x="100" y="502"/>
                  <a:pt x="100" y="502"/>
                  <a:pt x="100" y="502"/>
                </a:cubicBezTo>
                <a:cubicBezTo>
                  <a:pt x="100" y="510"/>
                  <a:pt x="91" y="519"/>
                  <a:pt x="83" y="536"/>
                </a:cubicBezTo>
                <a:cubicBezTo>
                  <a:pt x="75" y="552"/>
                  <a:pt x="66" y="569"/>
                  <a:pt x="66" y="586"/>
                </a:cubicBezTo>
                <a:cubicBezTo>
                  <a:pt x="66" y="594"/>
                  <a:pt x="66" y="594"/>
                  <a:pt x="66" y="594"/>
                </a:cubicBezTo>
                <a:cubicBezTo>
                  <a:pt x="58" y="602"/>
                  <a:pt x="58" y="602"/>
                  <a:pt x="58" y="611"/>
                </a:cubicBezTo>
                <a:cubicBezTo>
                  <a:pt x="50" y="636"/>
                  <a:pt x="50" y="636"/>
                  <a:pt x="50" y="636"/>
                </a:cubicBezTo>
                <a:cubicBezTo>
                  <a:pt x="50" y="653"/>
                  <a:pt x="50" y="669"/>
                  <a:pt x="50" y="678"/>
                </a:cubicBezTo>
                <a:cubicBezTo>
                  <a:pt x="50" y="686"/>
                  <a:pt x="50" y="686"/>
                  <a:pt x="50" y="686"/>
                </a:cubicBezTo>
                <a:cubicBezTo>
                  <a:pt x="41" y="703"/>
                  <a:pt x="41" y="711"/>
                  <a:pt x="41" y="728"/>
                </a:cubicBezTo>
                <a:lnTo>
                  <a:pt x="41" y="736"/>
                </a:lnTo>
                <a:lnTo>
                  <a:pt x="41" y="744"/>
                </a:lnTo>
                <a:cubicBezTo>
                  <a:pt x="50" y="744"/>
                  <a:pt x="50" y="753"/>
                  <a:pt x="50" y="761"/>
                </a:cubicBezTo>
                <a:cubicBezTo>
                  <a:pt x="50" y="778"/>
                  <a:pt x="50" y="778"/>
                  <a:pt x="50" y="778"/>
                </a:cubicBezTo>
                <a:cubicBezTo>
                  <a:pt x="50" y="786"/>
                  <a:pt x="50" y="786"/>
                  <a:pt x="50" y="786"/>
                </a:cubicBezTo>
                <a:cubicBezTo>
                  <a:pt x="50" y="795"/>
                  <a:pt x="50" y="803"/>
                  <a:pt x="58" y="811"/>
                </a:cubicBezTo>
                <a:cubicBezTo>
                  <a:pt x="66" y="853"/>
                  <a:pt x="66" y="853"/>
                  <a:pt x="66" y="853"/>
                </a:cubicBezTo>
                <a:cubicBezTo>
                  <a:pt x="75" y="870"/>
                  <a:pt x="83" y="878"/>
                  <a:pt x="100" y="878"/>
                </a:cubicBezTo>
                <a:cubicBezTo>
                  <a:pt x="108" y="878"/>
                  <a:pt x="117" y="870"/>
                  <a:pt x="117" y="870"/>
                </a:cubicBezTo>
                <a:cubicBezTo>
                  <a:pt x="125" y="862"/>
                  <a:pt x="125" y="862"/>
                  <a:pt x="125" y="853"/>
                </a:cubicBezTo>
                <a:cubicBezTo>
                  <a:pt x="133" y="811"/>
                  <a:pt x="133" y="811"/>
                  <a:pt x="133" y="811"/>
                </a:cubicBezTo>
                <a:cubicBezTo>
                  <a:pt x="133" y="803"/>
                  <a:pt x="133" y="803"/>
                  <a:pt x="133" y="795"/>
                </a:cubicBezTo>
                <a:cubicBezTo>
                  <a:pt x="133" y="786"/>
                  <a:pt x="142" y="786"/>
                  <a:pt x="142" y="786"/>
                </a:cubicBezTo>
                <a:cubicBezTo>
                  <a:pt x="142" y="770"/>
                  <a:pt x="142" y="770"/>
                  <a:pt x="142" y="770"/>
                </a:cubicBezTo>
                <a:cubicBezTo>
                  <a:pt x="142" y="761"/>
                  <a:pt x="142" y="761"/>
                  <a:pt x="150" y="761"/>
                </a:cubicBezTo>
                <a:lnTo>
                  <a:pt x="150" y="753"/>
                </a:lnTo>
                <a:lnTo>
                  <a:pt x="150" y="744"/>
                </a:lnTo>
                <a:cubicBezTo>
                  <a:pt x="159" y="736"/>
                  <a:pt x="159" y="728"/>
                  <a:pt x="167" y="720"/>
                </a:cubicBezTo>
                <a:lnTo>
                  <a:pt x="167" y="711"/>
                </a:lnTo>
                <a:cubicBezTo>
                  <a:pt x="175" y="703"/>
                  <a:pt x="175" y="703"/>
                  <a:pt x="183" y="694"/>
                </a:cubicBezTo>
                <a:cubicBezTo>
                  <a:pt x="192" y="678"/>
                  <a:pt x="192" y="678"/>
                  <a:pt x="192" y="678"/>
                </a:cubicBezTo>
                <a:lnTo>
                  <a:pt x="200" y="669"/>
                </a:lnTo>
                <a:cubicBezTo>
                  <a:pt x="200" y="669"/>
                  <a:pt x="200" y="661"/>
                  <a:pt x="209" y="661"/>
                </a:cubicBezTo>
                <a:cubicBezTo>
                  <a:pt x="209" y="653"/>
                  <a:pt x="217" y="644"/>
                  <a:pt x="225" y="644"/>
                </a:cubicBezTo>
                <a:cubicBezTo>
                  <a:pt x="234" y="636"/>
                  <a:pt x="234" y="636"/>
                  <a:pt x="234" y="636"/>
                </a:cubicBezTo>
                <a:cubicBezTo>
                  <a:pt x="234" y="636"/>
                  <a:pt x="242" y="628"/>
                  <a:pt x="250" y="619"/>
                </a:cubicBezTo>
                <a:lnTo>
                  <a:pt x="259" y="619"/>
                </a:lnTo>
                <a:cubicBezTo>
                  <a:pt x="259" y="611"/>
                  <a:pt x="267" y="611"/>
                  <a:pt x="267" y="611"/>
                </a:cubicBezTo>
                <a:cubicBezTo>
                  <a:pt x="275" y="602"/>
                  <a:pt x="275" y="602"/>
                  <a:pt x="284" y="602"/>
                </a:cubicBezTo>
                <a:cubicBezTo>
                  <a:pt x="301" y="594"/>
                  <a:pt x="301" y="594"/>
                  <a:pt x="301" y="594"/>
                </a:cubicBezTo>
                <a:cubicBezTo>
                  <a:pt x="309" y="586"/>
                  <a:pt x="309" y="586"/>
                  <a:pt x="309" y="586"/>
                </a:cubicBezTo>
                <a:cubicBezTo>
                  <a:pt x="317" y="586"/>
                  <a:pt x="317" y="586"/>
                  <a:pt x="326" y="577"/>
                </a:cubicBezTo>
                <a:lnTo>
                  <a:pt x="334" y="577"/>
                </a:lnTo>
                <a:cubicBezTo>
                  <a:pt x="342" y="577"/>
                  <a:pt x="342" y="569"/>
                  <a:pt x="342" y="569"/>
                </a:cubicBezTo>
                <a:cubicBezTo>
                  <a:pt x="351" y="569"/>
                  <a:pt x="351" y="569"/>
                  <a:pt x="351" y="569"/>
                </a:cubicBezTo>
                <a:cubicBezTo>
                  <a:pt x="351" y="577"/>
                  <a:pt x="359" y="586"/>
                  <a:pt x="359" y="586"/>
                </a:cubicBezTo>
                <a:cubicBezTo>
                  <a:pt x="618" y="845"/>
                  <a:pt x="618" y="845"/>
                  <a:pt x="618" y="845"/>
                </a:cubicBezTo>
                <a:cubicBezTo>
                  <a:pt x="75" y="1363"/>
                  <a:pt x="75" y="1363"/>
                  <a:pt x="75" y="1363"/>
                </a:cubicBezTo>
                <a:cubicBezTo>
                  <a:pt x="8" y="1430"/>
                  <a:pt x="0" y="1531"/>
                  <a:pt x="66" y="1597"/>
                </a:cubicBezTo>
                <a:cubicBezTo>
                  <a:pt x="133" y="1664"/>
                  <a:pt x="225" y="1647"/>
                  <a:pt x="292" y="1581"/>
                </a:cubicBezTo>
                <a:cubicBezTo>
                  <a:pt x="769" y="1079"/>
                  <a:pt x="769" y="1079"/>
                  <a:pt x="769" y="1079"/>
                </a:cubicBezTo>
                <a:cubicBezTo>
                  <a:pt x="769" y="1079"/>
                  <a:pt x="777" y="1079"/>
                  <a:pt x="777" y="1087"/>
                </a:cubicBezTo>
                <a:cubicBezTo>
                  <a:pt x="1312" y="1623"/>
                  <a:pt x="1312" y="1623"/>
                  <a:pt x="1312" y="1623"/>
                </a:cubicBezTo>
                <a:cubicBezTo>
                  <a:pt x="1371" y="1681"/>
                  <a:pt x="1471" y="1681"/>
                  <a:pt x="1530" y="1623"/>
                </a:cubicBezTo>
                <a:cubicBezTo>
                  <a:pt x="1587" y="1564"/>
                  <a:pt x="1587" y="1464"/>
                  <a:pt x="1530" y="1405"/>
                </a:cubicBezTo>
                <a:close/>
                <a:moveTo>
                  <a:pt x="217" y="1522"/>
                </a:moveTo>
                <a:cubicBezTo>
                  <a:pt x="192" y="1547"/>
                  <a:pt x="159" y="1547"/>
                  <a:pt x="133" y="1522"/>
                </a:cubicBezTo>
                <a:cubicBezTo>
                  <a:pt x="108" y="1497"/>
                  <a:pt x="108" y="1455"/>
                  <a:pt x="133" y="1438"/>
                </a:cubicBezTo>
                <a:cubicBezTo>
                  <a:pt x="159" y="1413"/>
                  <a:pt x="192" y="1413"/>
                  <a:pt x="217" y="1438"/>
                </a:cubicBezTo>
                <a:cubicBezTo>
                  <a:pt x="242" y="1455"/>
                  <a:pt x="242" y="1497"/>
                  <a:pt x="217" y="1522"/>
                </a:cubicBezTo>
                <a:close/>
                <a:moveTo>
                  <a:pt x="217" y="1522"/>
                </a:moveTo>
                <a:lnTo>
                  <a:pt x="217" y="152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  <a:ex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 sz="2400" dirty="0">
              <a:cs typeface="+mn-ea"/>
              <a:sym typeface="+mn-lt"/>
            </a:endParaRPr>
          </a:p>
        </p:txBody>
      </p:sp>
      <p:sp>
        <p:nvSpPr>
          <p:cNvPr id="23" name="Freeform 299"/>
          <p:cNvSpPr>
            <a:spLocks noChangeAspect="1" noChangeArrowheads="1"/>
          </p:cNvSpPr>
          <p:nvPr/>
        </p:nvSpPr>
        <p:spPr bwMode="auto">
          <a:xfrm>
            <a:off x="2233866" y="4983474"/>
            <a:ext cx="432773" cy="414563"/>
          </a:xfrm>
          <a:custGeom>
            <a:avLst/>
            <a:gdLst>
              <a:gd name="T0" fmla="*/ 1229 w 1665"/>
              <a:gd name="T1" fmla="*/ 561 h 1598"/>
              <a:gd name="T2" fmla="*/ 911 w 1665"/>
              <a:gd name="T3" fmla="*/ 686 h 1598"/>
              <a:gd name="T4" fmla="*/ 1246 w 1665"/>
              <a:gd name="T5" fmla="*/ 419 h 1598"/>
              <a:gd name="T6" fmla="*/ 1664 w 1665"/>
              <a:gd name="T7" fmla="*/ 76 h 1598"/>
              <a:gd name="T8" fmla="*/ 1597 w 1665"/>
              <a:gd name="T9" fmla="*/ 0 h 1598"/>
              <a:gd name="T10" fmla="*/ 1530 w 1665"/>
              <a:gd name="T11" fmla="*/ 76 h 1598"/>
              <a:gd name="T12" fmla="*/ 1246 w 1665"/>
              <a:gd name="T13" fmla="*/ 276 h 1598"/>
              <a:gd name="T14" fmla="*/ 769 w 1665"/>
              <a:gd name="T15" fmla="*/ 686 h 1598"/>
              <a:gd name="T16" fmla="*/ 435 w 1665"/>
              <a:gd name="T17" fmla="*/ 561 h 1598"/>
              <a:gd name="T18" fmla="*/ 0 w 1665"/>
              <a:gd name="T19" fmla="*/ 1288 h 1598"/>
              <a:gd name="T20" fmla="*/ 201 w 1665"/>
              <a:gd name="T21" fmla="*/ 1597 h 1598"/>
              <a:gd name="T22" fmla="*/ 836 w 1665"/>
              <a:gd name="T23" fmla="*/ 1255 h 1598"/>
              <a:gd name="T24" fmla="*/ 1463 w 1665"/>
              <a:gd name="T25" fmla="*/ 1597 h 1598"/>
              <a:gd name="T26" fmla="*/ 1664 w 1665"/>
              <a:gd name="T27" fmla="*/ 1288 h 1598"/>
              <a:gd name="T28" fmla="*/ 1229 w 1665"/>
              <a:gd name="T29" fmla="*/ 561 h 1598"/>
              <a:gd name="T30" fmla="*/ 1246 w 1665"/>
              <a:gd name="T31" fmla="*/ 811 h 1598"/>
              <a:gd name="T32" fmla="*/ 1338 w 1665"/>
              <a:gd name="T33" fmla="*/ 903 h 1598"/>
              <a:gd name="T34" fmla="*/ 1246 w 1665"/>
              <a:gd name="T35" fmla="*/ 995 h 1598"/>
              <a:gd name="T36" fmla="*/ 1162 w 1665"/>
              <a:gd name="T37" fmla="*/ 903 h 1598"/>
              <a:gd name="T38" fmla="*/ 1246 w 1665"/>
              <a:gd name="T39" fmla="*/ 811 h 1598"/>
              <a:gd name="T40" fmla="*/ 627 w 1665"/>
              <a:gd name="T41" fmla="*/ 1112 h 1598"/>
              <a:gd name="T42" fmla="*/ 485 w 1665"/>
              <a:gd name="T43" fmla="*/ 1112 h 1598"/>
              <a:gd name="T44" fmla="*/ 485 w 1665"/>
              <a:gd name="T45" fmla="*/ 1255 h 1598"/>
              <a:gd name="T46" fmla="*/ 351 w 1665"/>
              <a:gd name="T47" fmla="*/ 1255 h 1598"/>
              <a:gd name="T48" fmla="*/ 351 w 1665"/>
              <a:gd name="T49" fmla="*/ 1112 h 1598"/>
              <a:gd name="T50" fmla="*/ 209 w 1665"/>
              <a:gd name="T51" fmla="*/ 1112 h 1598"/>
              <a:gd name="T52" fmla="*/ 209 w 1665"/>
              <a:gd name="T53" fmla="*/ 970 h 1598"/>
              <a:gd name="T54" fmla="*/ 351 w 1665"/>
              <a:gd name="T55" fmla="*/ 970 h 1598"/>
              <a:gd name="T56" fmla="*/ 351 w 1665"/>
              <a:gd name="T57" fmla="*/ 836 h 1598"/>
              <a:gd name="T58" fmla="*/ 485 w 1665"/>
              <a:gd name="T59" fmla="*/ 836 h 1598"/>
              <a:gd name="T60" fmla="*/ 485 w 1665"/>
              <a:gd name="T61" fmla="*/ 970 h 1598"/>
              <a:gd name="T62" fmla="*/ 627 w 1665"/>
              <a:gd name="T63" fmla="*/ 970 h 1598"/>
              <a:gd name="T64" fmla="*/ 627 w 1665"/>
              <a:gd name="T65" fmla="*/ 1112 h 1598"/>
              <a:gd name="T66" fmla="*/ 1020 w 1665"/>
              <a:gd name="T67" fmla="*/ 1045 h 1598"/>
              <a:gd name="T68" fmla="*/ 1112 w 1665"/>
              <a:gd name="T69" fmla="*/ 954 h 1598"/>
              <a:gd name="T70" fmla="*/ 1204 w 1665"/>
              <a:gd name="T71" fmla="*/ 1045 h 1598"/>
              <a:gd name="T72" fmla="*/ 1112 w 1665"/>
              <a:gd name="T73" fmla="*/ 1129 h 1598"/>
              <a:gd name="T74" fmla="*/ 1020 w 1665"/>
              <a:gd name="T75" fmla="*/ 1045 h 1598"/>
              <a:gd name="T76" fmla="*/ 1246 w 1665"/>
              <a:gd name="T77" fmla="*/ 1271 h 1598"/>
              <a:gd name="T78" fmla="*/ 1162 w 1665"/>
              <a:gd name="T79" fmla="*/ 1179 h 1598"/>
              <a:gd name="T80" fmla="*/ 1246 w 1665"/>
              <a:gd name="T81" fmla="*/ 1087 h 1598"/>
              <a:gd name="T82" fmla="*/ 1338 w 1665"/>
              <a:gd name="T83" fmla="*/ 1179 h 1598"/>
              <a:gd name="T84" fmla="*/ 1246 w 1665"/>
              <a:gd name="T85" fmla="*/ 1271 h 1598"/>
              <a:gd name="T86" fmla="*/ 1480 w 1665"/>
              <a:gd name="T87" fmla="*/ 1045 h 1598"/>
              <a:gd name="T88" fmla="*/ 1388 w 1665"/>
              <a:gd name="T89" fmla="*/ 1129 h 1598"/>
              <a:gd name="T90" fmla="*/ 1296 w 1665"/>
              <a:gd name="T91" fmla="*/ 1045 h 1598"/>
              <a:gd name="T92" fmla="*/ 1388 w 1665"/>
              <a:gd name="T93" fmla="*/ 954 h 1598"/>
              <a:gd name="T94" fmla="*/ 1480 w 1665"/>
              <a:gd name="T95" fmla="*/ 1045 h 1598"/>
              <a:gd name="T96" fmla="*/ 1480 w 1665"/>
              <a:gd name="T97" fmla="*/ 1045 h 1598"/>
              <a:gd name="T98" fmla="*/ 1480 w 1665"/>
              <a:gd name="T99" fmla="*/ 1045 h 15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65" h="1598">
                <a:moveTo>
                  <a:pt x="1229" y="561"/>
                </a:moveTo>
                <a:cubicBezTo>
                  <a:pt x="1079" y="561"/>
                  <a:pt x="1028" y="653"/>
                  <a:pt x="911" y="686"/>
                </a:cubicBezTo>
                <a:cubicBezTo>
                  <a:pt x="928" y="552"/>
                  <a:pt x="1012" y="419"/>
                  <a:pt x="1246" y="419"/>
                </a:cubicBezTo>
                <a:cubicBezTo>
                  <a:pt x="1580" y="419"/>
                  <a:pt x="1664" y="193"/>
                  <a:pt x="1664" y="76"/>
                </a:cubicBezTo>
                <a:cubicBezTo>
                  <a:pt x="1664" y="34"/>
                  <a:pt x="1630" y="0"/>
                  <a:pt x="1597" y="0"/>
                </a:cubicBezTo>
                <a:cubicBezTo>
                  <a:pt x="1555" y="0"/>
                  <a:pt x="1530" y="34"/>
                  <a:pt x="1530" y="76"/>
                </a:cubicBezTo>
                <a:cubicBezTo>
                  <a:pt x="1530" y="84"/>
                  <a:pt x="1522" y="276"/>
                  <a:pt x="1246" y="276"/>
                </a:cubicBezTo>
                <a:cubicBezTo>
                  <a:pt x="870" y="276"/>
                  <a:pt x="786" y="535"/>
                  <a:pt x="769" y="686"/>
                </a:cubicBezTo>
                <a:cubicBezTo>
                  <a:pt x="644" y="661"/>
                  <a:pt x="594" y="561"/>
                  <a:pt x="435" y="561"/>
                </a:cubicBezTo>
                <a:cubicBezTo>
                  <a:pt x="268" y="561"/>
                  <a:pt x="0" y="887"/>
                  <a:pt x="0" y="1288"/>
                </a:cubicBezTo>
                <a:cubicBezTo>
                  <a:pt x="0" y="1489"/>
                  <a:pt x="100" y="1597"/>
                  <a:pt x="201" y="1597"/>
                </a:cubicBezTo>
                <a:cubicBezTo>
                  <a:pt x="418" y="1597"/>
                  <a:pt x="460" y="1255"/>
                  <a:pt x="836" y="1255"/>
                </a:cubicBezTo>
                <a:cubicBezTo>
                  <a:pt x="1204" y="1255"/>
                  <a:pt x="1246" y="1597"/>
                  <a:pt x="1463" y="1597"/>
                </a:cubicBezTo>
                <a:cubicBezTo>
                  <a:pt x="1564" y="1597"/>
                  <a:pt x="1664" y="1497"/>
                  <a:pt x="1664" y="1288"/>
                </a:cubicBezTo>
                <a:cubicBezTo>
                  <a:pt x="1664" y="887"/>
                  <a:pt x="1405" y="561"/>
                  <a:pt x="1229" y="561"/>
                </a:cubicBezTo>
                <a:close/>
                <a:moveTo>
                  <a:pt x="1246" y="811"/>
                </a:moveTo>
                <a:cubicBezTo>
                  <a:pt x="1296" y="811"/>
                  <a:pt x="1338" y="853"/>
                  <a:pt x="1338" y="903"/>
                </a:cubicBezTo>
                <a:cubicBezTo>
                  <a:pt x="1338" y="954"/>
                  <a:pt x="1296" y="995"/>
                  <a:pt x="1246" y="995"/>
                </a:cubicBezTo>
                <a:cubicBezTo>
                  <a:pt x="1204" y="995"/>
                  <a:pt x="1162" y="954"/>
                  <a:pt x="1162" y="903"/>
                </a:cubicBezTo>
                <a:cubicBezTo>
                  <a:pt x="1162" y="853"/>
                  <a:pt x="1204" y="811"/>
                  <a:pt x="1246" y="811"/>
                </a:cubicBezTo>
                <a:close/>
                <a:moveTo>
                  <a:pt x="627" y="1112"/>
                </a:moveTo>
                <a:cubicBezTo>
                  <a:pt x="485" y="1112"/>
                  <a:pt x="485" y="1112"/>
                  <a:pt x="485" y="1112"/>
                </a:cubicBezTo>
                <a:cubicBezTo>
                  <a:pt x="485" y="1255"/>
                  <a:pt x="485" y="1255"/>
                  <a:pt x="485" y="1255"/>
                </a:cubicBezTo>
                <a:cubicBezTo>
                  <a:pt x="351" y="1255"/>
                  <a:pt x="351" y="1255"/>
                  <a:pt x="351" y="1255"/>
                </a:cubicBezTo>
                <a:cubicBezTo>
                  <a:pt x="351" y="1112"/>
                  <a:pt x="351" y="1112"/>
                  <a:pt x="351" y="1112"/>
                </a:cubicBezTo>
                <a:cubicBezTo>
                  <a:pt x="209" y="1112"/>
                  <a:pt x="209" y="1112"/>
                  <a:pt x="209" y="1112"/>
                </a:cubicBezTo>
                <a:cubicBezTo>
                  <a:pt x="209" y="970"/>
                  <a:pt x="209" y="970"/>
                  <a:pt x="209" y="970"/>
                </a:cubicBezTo>
                <a:cubicBezTo>
                  <a:pt x="351" y="970"/>
                  <a:pt x="351" y="970"/>
                  <a:pt x="351" y="970"/>
                </a:cubicBezTo>
                <a:cubicBezTo>
                  <a:pt x="351" y="836"/>
                  <a:pt x="351" y="836"/>
                  <a:pt x="351" y="836"/>
                </a:cubicBezTo>
                <a:cubicBezTo>
                  <a:pt x="485" y="836"/>
                  <a:pt x="485" y="836"/>
                  <a:pt x="485" y="836"/>
                </a:cubicBezTo>
                <a:cubicBezTo>
                  <a:pt x="485" y="970"/>
                  <a:pt x="485" y="970"/>
                  <a:pt x="485" y="970"/>
                </a:cubicBezTo>
                <a:cubicBezTo>
                  <a:pt x="627" y="970"/>
                  <a:pt x="627" y="970"/>
                  <a:pt x="627" y="970"/>
                </a:cubicBezTo>
                <a:lnTo>
                  <a:pt x="627" y="1112"/>
                </a:lnTo>
                <a:close/>
                <a:moveTo>
                  <a:pt x="1020" y="1045"/>
                </a:moveTo>
                <a:cubicBezTo>
                  <a:pt x="1020" y="995"/>
                  <a:pt x="1062" y="954"/>
                  <a:pt x="1112" y="954"/>
                </a:cubicBezTo>
                <a:cubicBezTo>
                  <a:pt x="1162" y="954"/>
                  <a:pt x="1204" y="995"/>
                  <a:pt x="1204" y="1045"/>
                </a:cubicBezTo>
                <a:cubicBezTo>
                  <a:pt x="1204" y="1087"/>
                  <a:pt x="1162" y="1129"/>
                  <a:pt x="1112" y="1129"/>
                </a:cubicBezTo>
                <a:cubicBezTo>
                  <a:pt x="1062" y="1129"/>
                  <a:pt x="1020" y="1087"/>
                  <a:pt x="1020" y="1045"/>
                </a:cubicBezTo>
                <a:close/>
                <a:moveTo>
                  <a:pt x="1246" y="1271"/>
                </a:moveTo>
                <a:cubicBezTo>
                  <a:pt x="1204" y="1271"/>
                  <a:pt x="1162" y="1229"/>
                  <a:pt x="1162" y="1179"/>
                </a:cubicBezTo>
                <a:cubicBezTo>
                  <a:pt x="1162" y="1129"/>
                  <a:pt x="1204" y="1087"/>
                  <a:pt x="1246" y="1087"/>
                </a:cubicBezTo>
                <a:cubicBezTo>
                  <a:pt x="1296" y="1087"/>
                  <a:pt x="1338" y="1129"/>
                  <a:pt x="1338" y="1179"/>
                </a:cubicBezTo>
                <a:cubicBezTo>
                  <a:pt x="1338" y="1229"/>
                  <a:pt x="1296" y="1271"/>
                  <a:pt x="1246" y="1271"/>
                </a:cubicBezTo>
                <a:close/>
                <a:moveTo>
                  <a:pt x="1480" y="1045"/>
                </a:moveTo>
                <a:cubicBezTo>
                  <a:pt x="1480" y="1087"/>
                  <a:pt x="1438" y="1129"/>
                  <a:pt x="1388" y="1129"/>
                </a:cubicBezTo>
                <a:cubicBezTo>
                  <a:pt x="1338" y="1129"/>
                  <a:pt x="1296" y="1087"/>
                  <a:pt x="1296" y="1045"/>
                </a:cubicBezTo>
                <a:cubicBezTo>
                  <a:pt x="1296" y="995"/>
                  <a:pt x="1338" y="954"/>
                  <a:pt x="1388" y="954"/>
                </a:cubicBezTo>
                <a:cubicBezTo>
                  <a:pt x="1438" y="954"/>
                  <a:pt x="1480" y="995"/>
                  <a:pt x="1480" y="1045"/>
                </a:cubicBezTo>
                <a:close/>
                <a:moveTo>
                  <a:pt x="1480" y="1045"/>
                </a:moveTo>
                <a:lnTo>
                  <a:pt x="1480" y="104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  <a:ex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 sz="2400" dirty="0">
              <a:cs typeface="+mn-ea"/>
              <a:sym typeface="+mn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2094654" y="1822622"/>
            <a:ext cx="717819" cy="2901778"/>
            <a:chOff x="2094654" y="1822622"/>
            <a:chExt cx="717819" cy="2901778"/>
          </a:xfrm>
        </p:grpSpPr>
        <p:sp>
          <p:nvSpPr>
            <p:cNvPr id="2" name="Rounded Rectangle 1"/>
            <p:cNvSpPr/>
            <p:nvPr/>
          </p:nvSpPr>
          <p:spPr>
            <a:xfrm>
              <a:off x="2094658" y="1822622"/>
              <a:ext cx="717815" cy="290177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2" name="Rounded Rectangle 11"/>
            <p:cNvSpPr/>
            <p:nvPr/>
          </p:nvSpPr>
          <p:spPr>
            <a:xfrm rot="10800000">
              <a:off x="2094654" y="2666607"/>
              <a:ext cx="717815" cy="2057792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135101" y="4170402"/>
              <a:ext cx="587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+mn-ea"/>
                  <a:sym typeface="+mn-lt"/>
                </a:rPr>
                <a:t>75%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549382" y="1822622"/>
            <a:ext cx="717818" cy="2901778"/>
            <a:chOff x="3549382" y="1822622"/>
            <a:chExt cx="717818" cy="2901778"/>
          </a:xfrm>
        </p:grpSpPr>
        <p:sp>
          <p:nvSpPr>
            <p:cNvPr id="3" name="Rounded Rectangle 2"/>
            <p:cNvSpPr/>
            <p:nvPr/>
          </p:nvSpPr>
          <p:spPr>
            <a:xfrm>
              <a:off x="3549385" y="1822622"/>
              <a:ext cx="717815" cy="290177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 rot="10800000">
              <a:off x="3549382" y="3392388"/>
              <a:ext cx="717815" cy="133201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593137" y="4170402"/>
              <a:ext cx="587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+mn-ea"/>
                  <a:sym typeface="+mn-lt"/>
                </a:rPr>
                <a:t>40%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004109" y="1822622"/>
            <a:ext cx="717818" cy="2901778"/>
            <a:chOff x="5004109" y="1822622"/>
            <a:chExt cx="717818" cy="2901778"/>
          </a:xfrm>
        </p:grpSpPr>
        <p:sp>
          <p:nvSpPr>
            <p:cNvPr id="4" name="Rounded Rectangle 3"/>
            <p:cNvSpPr/>
            <p:nvPr/>
          </p:nvSpPr>
          <p:spPr>
            <a:xfrm>
              <a:off x="5004112" y="1822622"/>
              <a:ext cx="717815" cy="290177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4" name="Rounded Rectangle 13"/>
            <p:cNvSpPr/>
            <p:nvPr/>
          </p:nvSpPr>
          <p:spPr>
            <a:xfrm rot="10800000">
              <a:off x="5004109" y="2966931"/>
              <a:ext cx="717815" cy="175746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047864" y="4170402"/>
              <a:ext cx="587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+mn-ea"/>
                  <a:sym typeface="+mn-lt"/>
                </a:rPr>
                <a:t>58%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458836" y="1822622"/>
            <a:ext cx="717818" cy="2901778"/>
            <a:chOff x="6458836" y="1822622"/>
            <a:chExt cx="717818" cy="2901778"/>
          </a:xfrm>
        </p:grpSpPr>
        <p:sp>
          <p:nvSpPr>
            <p:cNvPr id="5" name="Rounded Rectangle 4"/>
            <p:cNvSpPr/>
            <p:nvPr/>
          </p:nvSpPr>
          <p:spPr>
            <a:xfrm>
              <a:off x="6458839" y="1822622"/>
              <a:ext cx="717815" cy="290177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5" name="Rounded Rectangle 14"/>
            <p:cNvSpPr/>
            <p:nvPr/>
          </p:nvSpPr>
          <p:spPr>
            <a:xfrm rot="10800000">
              <a:off x="6458836" y="3117092"/>
              <a:ext cx="717815" cy="1607308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502592" y="4170402"/>
              <a:ext cx="587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+mn-ea"/>
                  <a:sym typeface="+mn-lt"/>
                </a:rPr>
                <a:t>50%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7913562" y="1822622"/>
            <a:ext cx="717819" cy="2901778"/>
            <a:chOff x="7913562" y="1822622"/>
            <a:chExt cx="717819" cy="2901778"/>
          </a:xfrm>
        </p:grpSpPr>
        <p:sp>
          <p:nvSpPr>
            <p:cNvPr id="6" name="Rounded Rectangle 5"/>
            <p:cNvSpPr/>
            <p:nvPr/>
          </p:nvSpPr>
          <p:spPr>
            <a:xfrm>
              <a:off x="7913566" y="1822622"/>
              <a:ext cx="717815" cy="290177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10800000">
              <a:off x="7913562" y="2291201"/>
              <a:ext cx="717815" cy="2433199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957318" y="4170402"/>
              <a:ext cx="587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+mn-ea"/>
                  <a:sym typeface="+mn-lt"/>
                </a:rPr>
                <a:t>87%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9368292" y="1822622"/>
            <a:ext cx="717816" cy="2901778"/>
            <a:chOff x="9368292" y="1822622"/>
            <a:chExt cx="717816" cy="2901778"/>
          </a:xfrm>
        </p:grpSpPr>
        <p:sp>
          <p:nvSpPr>
            <p:cNvPr id="7" name="Rounded Rectangle 6"/>
            <p:cNvSpPr/>
            <p:nvPr/>
          </p:nvSpPr>
          <p:spPr>
            <a:xfrm>
              <a:off x="9368293" y="1822622"/>
              <a:ext cx="717815" cy="290177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 rot="10800000">
              <a:off x="9368292" y="2466391"/>
              <a:ext cx="717815" cy="2258009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412048" y="4170402"/>
              <a:ext cx="587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cs typeface="+mn-ea"/>
                  <a:sym typeface="+mn-lt"/>
                </a:rPr>
                <a:t>80%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800714" y="5529882"/>
            <a:ext cx="1299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tx2"/>
                </a:solidFill>
                <a:cs typeface="+mn-ea"/>
                <a:sym typeface="+mn-lt"/>
              </a:rPr>
              <a:t>PlayStation</a:t>
            </a:r>
            <a:endParaRPr lang="id-ID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558998" y="5529882"/>
            <a:ext cx="698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tx2"/>
                </a:solidFill>
                <a:cs typeface="+mn-ea"/>
                <a:sym typeface="+mn-lt"/>
              </a:rPr>
              <a:t>Truck</a:t>
            </a:r>
            <a:endParaRPr lang="id-ID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814627" y="5529882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tx2"/>
                </a:solidFill>
                <a:cs typeface="+mn-ea"/>
                <a:sym typeface="+mn-lt"/>
              </a:rPr>
              <a:t>Umbrella</a:t>
            </a:r>
            <a:endParaRPr lang="id-ID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424386" y="5529882"/>
            <a:ext cx="779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tx2"/>
                </a:solidFill>
                <a:cs typeface="+mn-ea"/>
                <a:sym typeface="+mn-lt"/>
              </a:rPr>
              <a:t>Tinker</a:t>
            </a:r>
            <a:endParaRPr lang="id-ID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605459" y="5529882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tx2"/>
                </a:solidFill>
                <a:cs typeface="+mn-ea"/>
                <a:sym typeface="+mn-lt"/>
              </a:rPr>
              <a:t>Headphone</a:t>
            </a:r>
            <a:endParaRPr lang="id-ID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241524" y="5529882"/>
            <a:ext cx="976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tx2"/>
                </a:solidFill>
                <a:cs typeface="+mn-ea"/>
                <a:sym typeface="+mn-lt"/>
              </a:rPr>
              <a:t>Speaker</a:t>
            </a:r>
            <a:endParaRPr lang="id-ID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3126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607256">
            <a:off x="700476" y="2106349"/>
            <a:ext cx="10622529" cy="4091228"/>
            <a:chOff x="731271" y="1675079"/>
            <a:chExt cx="10622529" cy="4091228"/>
          </a:xfrm>
        </p:grpSpPr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731271" y="2922919"/>
              <a:ext cx="9789028" cy="2843388"/>
            </a:xfrm>
            <a:custGeom>
              <a:avLst/>
              <a:gdLst>
                <a:gd name="T0" fmla="*/ 0 w 1296"/>
                <a:gd name="T1" fmla="*/ 421 h 439"/>
                <a:gd name="T2" fmla="*/ 61 w 1296"/>
                <a:gd name="T3" fmla="*/ 427 h 439"/>
                <a:gd name="T4" fmla="*/ 221 w 1296"/>
                <a:gd name="T5" fmla="*/ 433 h 439"/>
                <a:gd name="T6" fmla="*/ 447 w 1296"/>
                <a:gd name="T7" fmla="*/ 422 h 439"/>
                <a:gd name="T8" fmla="*/ 573 w 1296"/>
                <a:gd name="T9" fmla="*/ 404 h 439"/>
                <a:gd name="T10" fmla="*/ 702 w 1296"/>
                <a:gd name="T11" fmla="*/ 377 h 439"/>
                <a:gd name="T12" fmla="*/ 828 w 1296"/>
                <a:gd name="T13" fmla="*/ 338 h 439"/>
                <a:gd name="T14" fmla="*/ 944 w 1296"/>
                <a:gd name="T15" fmla="*/ 288 h 439"/>
                <a:gd name="T16" fmla="*/ 1047 w 1296"/>
                <a:gd name="T17" fmla="*/ 229 h 439"/>
                <a:gd name="T18" fmla="*/ 1131 w 1296"/>
                <a:gd name="T19" fmla="*/ 165 h 439"/>
                <a:gd name="T20" fmla="*/ 1195 w 1296"/>
                <a:gd name="T21" fmla="*/ 102 h 439"/>
                <a:gd name="T22" fmla="*/ 1219 w 1296"/>
                <a:gd name="T23" fmla="*/ 74 h 439"/>
                <a:gd name="T24" fmla="*/ 1239 w 1296"/>
                <a:gd name="T25" fmla="*/ 50 h 439"/>
                <a:gd name="T26" fmla="*/ 1253 w 1296"/>
                <a:gd name="T27" fmla="*/ 29 h 439"/>
                <a:gd name="T28" fmla="*/ 1264 w 1296"/>
                <a:gd name="T29" fmla="*/ 13 h 439"/>
                <a:gd name="T30" fmla="*/ 1272 w 1296"/>
                <a:gd name="T31" fmla="*/ 0 h 439"/>
                <a:gd name="T32" fmla="*/ 1296 w 1296"/>
                <a:gd name="T33" fmla="*/ 16 h 439"/>
                <a:gd name="T34" fmla="*/ 1287 w 1296"/>
                <a:gd name="T35" fmla="*/ 29 h 439"/>
                <a:gd name="T36" fmla="*/ 1276 w 1296"/>
                <a:gd name="T37" fmla="*/ 45 h 439"/>
                <a:gd name="T38" fmla="*/ 1260 w 1296"/>
                <a:gd name="T39" fmla="*/ 66 h 439"/>
                <a:gd name="T40" fmla="*/ 1239 w 1296"/>
                <a:gd name="T41" fmla="*/ 91 h 439"/>
                <a:gd name="T42" fmla="*/ 1213 w 1296"/>
                <a:gd name="T43" fmla="*/ 120 h 439"/>
                <a:gd name="T44" fmla="*/ 1146 w 1296"/>
                <a:gd name="T45" fmla="*/ 183 h 439"/>
                <a:gd name="T46" fmla="*/ 1058 w 1296"/>
                <a:gd name="T47" fmla="*/ 247 h 439"/>
                <a:gd name="T48" fmla="*/ 953 w 1296"/>
                <a:gd name="T49" fmla="*/ 305 h 439"/>
                <a:gd name="T50" fmla="*/ 833 w 1296"/>
                <a:gd name="T51" fmla="*/ 354 h 439"/>
                <a:gd name="T52" fmla="*/ 706 w 1296"/>
                <a:gd name="T53" fmla="*/ 390 h 439"/>
                <a:gd name="T54" fmla="*/ 575 w 1296"/>
                <a:gd name="T55" fmla="*/ 415 h 439"/>
                <a:gd name="T56" fmla="*/ 448 w 1296"/>
                <a:gd name="T57" fmla="*/ 430 h 439"/>
                <a:gd name="T58" fmla="*/ 221 w 1296"/>
                <a:gd name="T59" fmla="*/ 437 h 439"/>
                <a:gd name="T60" fmla="*/ 60 w 1296"/>
                <a:gd name="T61" fmla="*/ 428 h 439"/>
                <a:gd name="T62" fmla="*/ 0 w 1296"/>
                <a:gd name="T63" fmla="*/ 421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96" h="439">
                  <a:moveTo>
                    <a:pt x="0" y="421"/>
                  </a:moveTo>
                  <a:cubicBezTo>
                    <a:pt x="0" y="421"/>
                    <a:pt x="22" y="424"/>
                    <a:pt x="61" y="427"/>
                  </a:cubicBezTo>
                  <a:cubicBezTo>
                    <a:pt x="99" y="430"/>
                    <a:pt x="154" y="433"/>
                    <a:pt x="221" y="433"/>
                  </a:cubicBezTo>
                  <a:cubicBezTo>
                    <a:pt x="287" y="433"/>
                    <a:pt x="365" y="430"/>
                    <a:pt x="447" y="422"/>
                  </a:cubicBezTo>
                  <a:cubicBezTo>
                    <a:pt x="488" y="417"/>
                    <a:pt x="531" y="412"/>
                    <a:pt x="573" y="404"/>
                  </a:cubicBezTo>
                  <a:cubicBezTo>
                    <a:pt x="616" y="397"/>
                    <a:pt x="660" y="388"/>
                    <a:pt x="702" y="377"/>
                  </a:cubicBezTo>
                  <a:cubicBezTo>
                    <a:pt x="745" y="366"/>
                    <a:pt x="787" y="353"/>
                    <a:pt x="828" y="338"/>
                  </a:cubicBezTo>
                  <a:cubicBezTo>
                    <a:pt x="868" y="323"/>
                    <a:pt x="907" y="306"/>
                    <a:pt x="944" y="288"/>
                  </a:cubicBezTo>
                  <a:cubicBezTo>
                    <a:pt x="981" y="269"/>
                    <a:pt x="1015" y="249"/>
                    <a:pt x="1047" y="229"/>
                  </a:cubicBezTo>
                  <a:cubicBezTo>
                    <a:pt x="1078" y="208"/>
                    <a:pt x="1106" y="186"/>
                    <a:pt x="1131" y="165"/>
                  </a:cubicBezTo>
                  <a:cubicBezTo>
                    <a:pt x="1156" y="143"/>
                    <a:pt x="1177" y="122"/>
                    <a:pt x="1195" y="102"/>
                  </a:cubicBezTo>
                  <a:cubicBezTo>
                    <a:pt x="1204" y="93"/>
                    <a:pt x="1212" y="83"/>
                    <a:pt x="1219" y="74"/>
                  </a:cubicBezTo>
                  <a:cubicBezTo>
                    <a:pt x="1226" y="65"/>
                    <a:pt x="1233" y="57"/>
                    <a:pt x="1239" y="50"/>
                  </a:cubicBezTo>
                  <a:cubicBezTo>
                    <a:pt x="1244" y="42"/>
                    <a:pt x="1249" y="35"/>
                    <a:pt x="1253" y="29"/>
                  </a:cubicBezTo>
                  <a:cubicBezTo>
                    <a:pt x="1258" y="23"/>
                    <a:pt x="1261" y="18"/>
                    <a:pt x="1264" y="13"/>
                  </a:cubicBezTo>
                  <a:cubicBezTo>
                    <a:pt x="1270" y="5"/>
                    <a:pt x="1272" y="0"/>
                    <a:pt x="1272" y="0"/>
                  </a:cubicBezTo>
                  <a:cubicBezTo>
                    <a:pt x="1296" y="16"/>
                    <a:pt x="1296" y="16"/>
                    <a:pt x="1296" y="16"/>
                  </a:cubicBezTo>
                  <a:cubicBezTo>
                    <a:pt x="1296" y="16"/>
                    <a:pt x="1293" y="20"/>
                    <a:pt x="1287" y="29"/>
                  </a:cubicBezTo>
                  <a:cubicBezTo>
                    <a:pt x="1284" y="33"/>
                    <a:pt x="1280" y="39"/>
                    <a:pt x="1276" y="45"/>
                  </a:cubicBezTo>
                  <a:cubicBezTo>
                    <a:pt x="1271" y="51"/>
                    <a:pt x="1266" y="58"/>
                    <a:pt x="1260" y="66"/>
                  </a:cubicBezTo>
                  <a:cubicBezTo>
                    <a:pt x="1254" y="73"/>
                    <a:pt x="1247" y="82"/>
                    <a:pt x="1239" y="91"/>
                  </a:cubicBezTo>
                  <a:cubicBezTo>
                    <a:pt x="1231" y="100"/>
                    <a:pt x="1223" y="110"/>
                    <a:pt x="1213" y="120"/>
                  </a:cubicBezTo>
                  <a:cubicBezTo>
                    <a:pt x="1195" y="140"/>
                    <a:pt x="1172" y="161"/>
                    <a:pt x="1146" y="183"/>
                  </a:cubicBezTo>
                  <a:cubicBezTo>
                    <a:pt x="1120" y="204"/>
                    <a:pt x="1091" y="226"/>
                    <a:pt x="1058" y="247"/>
                  </a:cubicBezTo>
                  <a:cubicBezTo>
                    <a:pt x="1026" y="267"/>
                    <a:pt x="990" y="287"/>
                    <a:pt x="953" y="305"/>
                  </a:cubicBezTo>
                  <a:cubicBezTo>
                    <a:pt x="915" y="323"/>
                    <a:pt x="875" y="339"/>
                    <a:pt x="833" y="354"/>
                  </a:cubicBezTo>
                  <a:cubicBezTo>
                    <a:pt x="792" y="368"/>
                    <a:pt x="749" y="380"/>
                    <a:pt x="706" y="390"/>
                  </a:cubicBezTo>
                  <a:cubicBezTo>
                    <a:pt x="662" y="401"/>
                    <a:pt x="619" y="409"/>
                    <a:pt x="575" y="415"/>
                  </a:cubicBezTo>
                  <a:cubicBezTo>
                    <a:pt x="532" y="422"/>
                    <a:pt x="489" y="427"/>
                    <a:pt x="448" y="430"/>
                  </a:cubicBezTo>
                  <a:cubicBezTo>
                    <a:pt x="365" y="437"/>
                    <a:pt x="287" y="439"/>
                    <a:pt x="221" y="437"/>
                  </a:cubicBezTo>
                  <a:cubicBezTo>
                    <a:pt x="154" y="436"/>
                    <a:pt x="99" y="432"/>
                    <a:pt x="60" y="428"/>
                  </a:cubicBezTo>
                  <a:cubicBezTo>
                    <a:pt x="22" y="424"/>
                    <a:pt x="0" y="421"/>
                    <a:pt x="0" y="421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10046935" y="3047561"/>
              <a:ext cx="374562" cy="311679"/>
            </a:xfrm>
            <a:custGeom>
              <a:avLst/>
              <a:gdLst>
                <a:gd name="T0" fmla="*/ 119 w 137"/>
                <a:gd name="T1" fmla="*/ 114 h 114"/>
                <a:gd name="T2" fmla="*/ 0 w 137"/>
                <a:gd name="T3" fmla="*/ 26 h 114"/>
                <a:gd name="T4" fmla="*/ 19 w 137"/>
                <a:gd name="T5" fmla="*/ 0 h 114"/>
                <a:gd name="T6" fmla="*/ 137 w 137"/>
                <a:gd name="T7" fmla="*/ 85 h 114"/>
                <a:gd name="T8" fmla="*/ 119 w 13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14">
                  <a:moveTo>
                    <a:pt x="119" y="114"/>
                  </a:moveTo>
                  <a:lnTo>
                    <a:pt x="0" y="26"/>
                  </a:lnTo>
                  <a:lnTo>
                    <a:pt x="19" y="0"/>
                  </a:lnTo>
                  <a:lnTo>
                    <a:pt x="137" y="85"/>
                  </a:lnTo>
                  <a:lnTo>
                    <a:pt x="119" y="114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10046935" y="3047561"/>
              <a:ext cx="374562" cy="311679"/>
            </a:xfrm>
            <a:custGeom>
              <a:avLst/>
              <a:gdLst>
                <a:gd name="T0" fmla="*/ 119 w 137"/>
                <a:gd name="T1" fmla="*/ 114 h 114"/>
                <a:gd name="T2" fmla="*/ 0 w 137"/>
                <a:gd name="T3" fmla="*/ 26 h 114"/>
                <a:gd name="T4" fmla="*/ 19 w 137"/>
                <a:gd name="T5" fmla="*/ 0 h 114"/>
                <a:gd name="T6" fmla="*/ 137 w 137"/>
                <a:gd name="T7" fmla="*/ 85 h 114"/>
                <a:gd name="T8" fmla="*/ 119 w 137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14">
                  <a:moveTo>
                    <a:pt x="119" y="114"/>
                  </a:moveTo>
                  <a:lnTo>
                    <a:pt x="0" y="26"/>
                  </a:lnTo>
                  <a:lnTo>
                    <a:pt x="19" y="0"/>
                  </a:lnTo>
                  <a:lnTo>
                    <a:pt x="137" y="85"/>
                  </a:lnTo>
                  <a:lnTo>
                    <a:pt x="119" y="1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9614958" y="2484351"/>
              <a:ext cx="612422" cy="661635"/>
            </a:xfrm>
            <a:custGeom>
              <a:avLst/>
              <a:gdLst>
                <a:gd name="T0" fmla="*/ 95 w 95"/>
                <a:gd name="T1" fmla="*/ 26 h 102"/>
                <a:gd name="T2" fmla="*/ 82 w 95"/>
                <a:gd name="T3" fmla="*/ 0 h 102"/>
                <a:gd name="T4" fmla="*/ 0 w 95"/>
                <a:gd name="T5" fmla="*/ 102 h 102"/>
                <a:gd name="T6" fmla="*/ 82 w 95"/>
                <a:gd name="T7" fmla="*/ 67 h 102"/>
                <a:gd name="T8" fmla="*/ 95 w 95"/>
                <a:gd name="T9" fmla="*/ 2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102">
                  <a:moveTo>
                    <a:pt x="95" y="26"/>
                  </a:moveTo>
                  <a:cubicBezTo>
                    <a:pt x="95" y="26"/>
                    <a:pt x="79" y="15"/>
                    <a:pt x="82" y="0"/>
                  </a:cubicBezTo>
                  <a:cubicBezTo>
                    <a:pt x="82" y="0"/>
                    <a:pt x="16" y="28"/>
                    <a:pt x="0" y="102"/>
                  </a:cubicBezTo>
                  <a:cubicBezTo>
                    <a:pt x="0" y="102"/>
                    <a:pt x="46" y="60"/>
                    <a:pt x="82" y="67"/>
                  </a:cubicBezTo>
                  <a:lnTo>
                    <a:pt x="95" y="2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10481645" y="3042093"/>
              <a:ext cx="464785" cy="738187"/>
            </a:xfrm>
            <a:custGeom>
              <a:avLst/>
              <a:gdLst>
                <a:gd name="T0" fmla="*/ 44 w 72"/>
                <a:gd name="T1" fmla="*/ 0 h 114"/>
                <a:gd name="T2" fmla="*/ 72 w 72"/>
                <a:gd name="T3" fmla="*/ 4 h 114"/>
                <a:gd name="T4" fmla="*/ 0 w 72"/>
                <a:gd name="T5" fmla="*/ 114 h 114"/>
                <a:gd name="T6" fmla="*/ 8 w 72"/>
                <a:gd name="T7" fmla="*/ 25 h 114"/>
                <a:gd name="T8" fmla="*/ 44 w 72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4">
                  <a:moveTo>
                    <a:pt x="44" y="0"/>
                  </a:moveTo>
                  <a:cubicBezTo>
                    <a:pt x="44" y="0"/>
                    <a:pt x="58" y="12"/>
                    <a:pt x="72" y="4"/>
                  </a:cubicBezTo>
                  <a:cubicBezTo>
                    <a:pt x="72" y="4"/>
                    <a:pt x="66" y="76"/>
                    <a:pt x="0" y="114"/>
                  </a:cubicBezTo>
                  <a:cubicBezTo>
                    <a:pt x="0" y="114"/>
                    <a:pt x="26" y="57"/>
                    <a:pt x="8" y="25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10098881" y="1675079"/>
              <a:ext cx="1254919" cy="1604874"/>
            </a:xfrm>
            <a:custGeom>
              <a:avLst/>
              <a:gdLst>
                <a:gd name="T0" fmla="*/ 50 w 194"/>
                <a:gd name="T1" fmla="*/ 248 h 248"/>
                <a:gd name="T2" fmla="*/ 140 w 194"/>
                <a:gd name="T3" fmla="*/ 167 h 248"/>
                <a:gd name="T4" fmla="*/ 193 w 194"/>
                <a:gd name="T5" fmla="*/ 0 h 248"/>
                <a:gd name="T6" fmla="*/ 50 w 194"/>
                <a:gd name="T7" fmla="*/ 101 h 248"/>
                <a:gd name="T8" fmla="*/ 0 w 194"/>
                <a:gd name="T9" fmla="*/ 212 h 248"/>
                <a:gd name="T10" fmla="*/ 50 w 194"/>
                <a:gd name="T11" fmla="*/ 24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4" h="248">
                  <a:moveTo>
                    <a:pt x="50" y="248"/>
                  </a:moveTo>
                  <a:cubicBezTo>
                    <a:pt x="80" y="233"/>
                    <a:pt x="106" y="213"/>
                    <a:pt x="140" y="167"/>
                  </a:cubicBezTo>
                  <a:cubicBezTo>
                    <a:pt x="194" y="92"/>
                    <a:pt x="193" y="0"/>
                    <a:pt x="193" y="0"/>
                  </a:cubicBezTo>
                  <a:cubicBezTo>
                    <a:pt x="193" y="0"/>
                    <a:pt x="105" y="27"/>
                    <a:pt x="50" y="101"/>
                  </a:cubicBezTo>
                  <a:cubicBezTo>
                    <a:pt x="17" y="148"/>
                    <a:pt x="6" y="179"/>
                    <a:pt x="0" y="212"/>
                  </a:cubicBezTo>
                  <a:cubicBezTo>
                    <a:pt x="50" y="248"/>
                    <a:pt x="50" y="248"/>
                    <a:pt x="50" y="248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10098881" y="2951870"/>
              <a:ext cx="415572" cy="328083"/>
            </a:xfrm>
            <a:custGeom>
              <a:avLst/>
              <a:gdLst>
                <a:gd name="T0" fmla="*/ 3 w 64"/>
                <a:gd name="T1" fmla="*/ 0 h 51"/>
                <a:gd name="T2" fmla="*/ 0 w 64"/>
                <a:gd name="T3" fmla="*/ 15 h 51"/>
                <a:gd name="T4" fmla="*/ 50 w 64"/>
                <a:gd name="T5" fmla="*/ 51 h 51"/>
                <a:gd name="T6" fmla="*/ 64 w 64"/>
                <a:gd name="T7" fmla="*/ 44 h 51"/>
                <a:gd name="T8" fmla="*/ 3 w 64"/>
                <a:gd name="T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1">
                  <a:moveTo>
                    <a:pt x="3" y="0"/>
                  </a:moveTo>
                  <a:cubicBezTo>
                    <a:pt x="2" y="5"/>
                    <a:pt x="1" y="10"/>
                    <a:pt x="0" y="15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55" y="49"/>
                    <a:pt x="59" y="46"/>
                    <a:pt x="64" y="44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10894483" y="1675079"/>
              <a:ext cx="459317" cy="503061"/>
            </a:xfrm>
            <a:custGeom>
              <a:avLst/>
              <a:gdLst>
                <a:gd name="T0" fmla="*/ 59 w 71"/>
                <a:gd name="T1" fmla="*/ 78 h 78"/>
                <a:gd name="T2" fmla="*/ 70 w 71"/>
                <a:gd name="T3" fmla="*/ 0 h 78"/>
                <a:gd name="T4" fmla="*/ 0 w 71"/>
                <a:gd name="T5" fmla="*/ 34 h 78"/>
                <a:gd name="T6" fmla="*/ 59 w 71"/>
                <a:gd name="T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8">
                  <a:moveTo>
                    <a:pt x="59" y="78"/>
                  </a:moveTo>
                  <a:cubicBezTo>
                    <a:pt x="71" y="34"/>
                    <a:pt x="70" y="0"/>
                    <a:pt x="70" y="0"/>
                  </a:cubicBezTo>
                  <a:cubicBezTo>
                    <a:pt x="70" y="0"/>
                    <a:pt x="37" y="10"/>
                    <a:pt x="0" y="34"/>
                  </a:cubicBezTo>
                  <a:cubicBezTo>
                    <a:pt x="59" y="78"/>
                    <a:pt x="59" y="78"/>
                    <a:pt x="59" y="78"/>
                  </a:cubicBezTo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10046935" y="2763222"/>
              <a:ext cx="519465" cy="699911"/>
            </a:xfrm>
            <a:custGeom>
              <a:avLst/>
              <a:gdLst>
                <a:gd name="T0" fmla="*/ 33 w 80"/>
                <a:gd name="T1" fmla="*/ 52 h 108"/>
                <a:gd name="T2" fmla="*/ 0 w 80"/>
                <a:gd name="T3" fmla="*/ 108 h 108"/>
                <a:gd name="T4" fmla="*/ 43 w 80"/>
                <a:gd name="T5" fmla="*/ 59 h 108"/>
                <a:gd name="T6" fmla="*/ 77 w 80"/>
                <a:gd name="T7" fmla="*/ 2 h 108"/>
                <a:gd name="T8" fmla="*/ 33 w 80"/>
                <a:gd name="T9" fmla="*/ 5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8">
                  <a:moveTo>
                    <a:pt x="33" y="52"/>
                  </a:moveTo>
                  <a:cubicBezTo>
                    <a:pt x="12" y="81"/>
                    <a:pt x="0" y="108"/>
                    <a:pt x="0" y="108"/>
                  </a:cubicBezTo>
                  <a:cubicBezTo>
                    <a:pt x="0" y="108"/>
                    <a:pt x="22" y="88"/>
                    <a:pt x="43" y="59"/>
                  </a:cubicBezTo>
                  <a:cubicBezTo>
                    <a:pt x="65" y="30"/>
                    <a:pt x="80" y="4"/>
                    <a:pt x="77" y="2"/>
                  </a:cubicBezTo>
                  <a:cubicBezTo>
                    <a:pt x="74" y="0"/>
                    <a:pt x="55" y="22"/>
                    <a:pt x="33" y="52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10675761" y="2139864"/>
              <a:ext cx="388232" cy="382764"/>
            </a:xfrm>
            <a:custGeom>
              <a:avLst/>
              <a:gdLst>
                <a:gd name="T0" fmla="*/ 51 w 60"/>
                <a:gd name="T1" fmla="*/ 45 h 59"/>
                <a:gd name="T2" fmla="*/ 15 w 60"/>
                <a:gd name="T3" fmla="*/ 51 h 59"/>
                <a:gd name="T4" fmla="*/ 9 w 60"/>
                <a:gd name="T5" fmla="*/ 14 h 59"/>
                <a:gd name="T6" fmla="*/ 45 w 60"/>
                <a:gd name="T7" fmla="*/ 8 h 59"/>
                <a:gd name="T8" fmla="*/ 51 w 60"/>
                <a:gd name="T9" fmla="*/ 4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59">
                  <a:moveTo>
                    <a:pt x="51" y="45"/>
                  </a:moveTo>
                  <a:cubicBezTo>
                    <a:pt x="43" y="57"/>
                    <a:pt x="26" y="59"/>
                    <a:pt x="15" y="51"/>
                  </a:cubicBezTo>
                  <a:cubicBezTo>
                    <a:pt x="3" y="42"/>
                    <a:pt x="0" y="26"/>
                    <a:pt x="9" y="14"/>
                  </a:cubicBezTo>
                  <a:cubicBezTo>
                    <a:pt x="17" y="2"/>
                    <a:pt x="34" y="0"/>
                    <a:pt x="45" y="8"/>
                  </a:cubicBezTo>
                  <a:cubicBezTo>
                    <a:pt x="57" y="17"/>
                    <a:pt x="60" y="33"/>
                    <a:pt x="51" y="4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10727708" y="2191810"/>
              <a:ext cx="284339" cy="278871"/>
            </a:xfrm>
            <a:custGeom>
              <a:avLst/>
              <a:gdLst>
                <a:gd name="T0" fmla="*/ 38 w 44"/>
                <a:gd name="T1" fmla="*/ 33 h 43"/>
                <a:gd name="T2" fmla="*/ 11 w 44"/>
                <a:gd name="T3" fmla="*/ 37 h 43"/>
                <a:gd name="T4" fmla="*/ 6 w 44"/>
                <a:gd name="T5" fmla="*/ 10 h 43"/>
                <a:gd name="T6" fmla="*/ 33 w 44"/>
                <a:gd name="T7" fmla="*/ 6 h 43"/>
                <a:gd name="T8" fmla="*/ 38 w 44"/>
                <a:gd name="T9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3">
                  <a:moveTo>
                    <a:pt x="38" y="33"/>
                  </a:moveTo>
                  <a:cubicBezTo>
                    <a:pt x="31" y="41"/>
                    <a:pt x="19" y="43"/>
                    <a:pt x="11" y="37"/>
                  </a:cubicBezTo>
                  <a:cubicBezTo>
                    <a:pt x="2" y="31"/>
                    <a:pt x="0" y="19"/>
                    <a:pt x="6" y="10"/>
                  </a:cubicBezTo>
                  <a:cubicBezTo>
                    <a:pt x="13" y="2"/>
                    <a:pt x="25" y="0"/>
                    <a:pt x="33" y="6"/>
                  </a:cubicBezTo>
                  <a:cubicBezTo>
                    <a:pt x="42" y="12"/>
                    <a:pt x="44" y="24"/>
                    <a:pt x="38" y="33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10325806" y="3208868"/>
              <a:ext cx="95691" cy="71085"/>
            </a:xfrm>
            <a:custGeom>
              <a:avLst/>
              <a:gdLst>
                <a:gd name="T0" fmla="*/ 0 w 35"/>
                <a:gd name="T1" fmla="*/ 0 h 26"/>
                <a:gd name="T2" fmla="*/ 0 w 35"/>
                <a:gd name="T3" fmla="*/ 0 h 26"/>
                <a:gd name="T4" fmla="*/ 35 w 35"/>
                <a:gd name="T5" fmla="*/ 26 h 26"/>
                <a:gd name="T6" fmla="*/ 33 w 35"/>
                <a:gd name="T7" fmla="*/ 26 h 26"/>
                <a:gd name="T8" fmla="*/ 0 w 35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6">
                  <a:moveTo>
                    <a:pt x="0" y="0"/>
                  </a:moveTo>
                  <a:lnTo>
                    <a:pt x="0" y="0"/>
                  </a:lnTo>
                  <a:lnTo>
                    <a:pt x="35" y="26"/>
                  </a:lnTo>
                  <a:lnTo>
                    <a:pt x="33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10325806" y="3208868"/>
              <a:ext cx="95691" cy="71085"/>
            </a:xfrm>
            <a:custGeom>
              <a:avLst/>
              <a:gdLst>
                <a:gd name="T0" fmla="*/ 0 w 35"/>
                <a:gd name="T1" fmla="*/ 0 h 26"/>
                <a:gd name="T2" fmla="*/ 0 w 35"/>
                <a:gd name="T3" fmla="*/ 0 h 26"/>
                <a:gd name="T4" fmla="*/ 35 w 35"/>
                <a:gd name="T5" fmla="*/ 26 h 26"/>
                <a:gd name="T6" fmla="*/ 33 w 35"/>
                <a:gd name="T7" fmla="*/ 26 h 26"/>
                <a:gd name="T8" fmla="*/ 0 w 35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6">
                  <a:moveTo>
                    <a:pt x="0" y="0"/>
                  </a:moveTo>
                  <a:lnTo>
                    <a:pt x="0" y="0"/>
                  </a:lnTo>
                  <a:lnTo>
                    <a:pt x="35" y="26"/>
                  </a:lnTo>
                  <a:lnTo>
                    <a:pt x="33" y="2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10241051" y="3189730"/>
              <a:ext cx="180446" cy="169510"/>
            </a:xfrm>
            <a:custGeom>
              <a:avLst/>
              <a:gdLst>
                <a:gd name="T0" fmla="*/ 8 w 28"/>
                <a:gd name="T1" fmla="*/ 0 h 26"/>
                <a:gd name="T2" fmla="*/ 3 w 28"/>
                <a:gd name="T3" fmla="*/ 7 h 26"/>
                <a:gd name="T4" fmla="*/ 0 w 28"/>
                <a:gd name="T5" fmla="*/ 11 h 26"/>
                <a:gd name="T6" fmla="*/ 20 w 28"/>
                <a:gd name="T7" fmla="*/ 26 h 26"/>
                <a:gd name="T8" fmla="*/ 28 w 28"/>
                <a:gd name="T9" fmla="*/ 14 h 26"/>
                <a:gd name="T10" fmla="*/ 13 w 28"/>
                <a:gd name="T11" fmla="*/ 3 h 26"/>
                <a:gd name="T12" fmla="*/ 8 w 28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6">
                  <a:moveTo>
                    <a:pt x="8" y="0"/>
                  </a:moveTo>
                  <a:cubicBezTo>
                    <a:pt x="6" y="2"/>
                    <a:pt x="5" y="5"/>
                    <a:pt x="3" y="7"/>
                  </a:cubicBezTo>
                  <a:cubicBezTo>
                    <a:pt x="2" y="8"/>
                    <a:pt x="1" y="9"/>
                    <a:pt x="0" y="11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10292997" y="3189730"/>
              <a:ext cx="123031" cy="90223"/>
            </a:xfrm>
            <a:custGeom>
              <a:avLst/>
              <a:gdLst>
                <a:gd name="T0" fmla="*/ 0 w 19"/>
                <a:gd name="T1" fmla="*/ 0 h 14"/>
                <a:gd name="T2" fmla="*/ 0 w 19"/>
                <a:gd name="T3" fmla="*/ 0 h 14"/>
                <a:gd name="T4" fmla="*/ 19 w 19"/>
                <a:gd name="T5" fmla="*/ 14 h 14"/>
                <a:gd name="T6" fmla="*/ 0 w 19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33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10260189" y="3189730"/>
              <a:ext cx="32808" cy="46478"/>
            </a:xfrm>
            <a:custGeom>
              <a:avLst/>
              <a:gdLst>
                <a:gd name="T0" fmla="*/ 5 w 5"/>
                <a:gd name="T1" fmla="*/ 0 h 7"/>
                <a:gd name="T2" fmla="*/ 0 w 5"/>
                <a:gd name="T3" fmla="*/ 7 h 7"/>
                <a:gd name="T4" fmla="*/ 5 w 5"/>
                <a:gd name="T5" fmla="*/ 0 h 7"/>
                <a:gd name="T6" fmla="*/ 5 w 5"/>
                <a:gd name="T7" fmla="*/ 0 h 7"/>
                <a:gd name="T8" fmla="*/ 5 w 5"/>
                <a:gd name="T9" fmla="*/ 0 h 7"/>
                <a:gd name="T10" fmla="*/ 5 w 5"/>
                <a:gd name="T11" fmla="*/ 0 h 7"/>
                <a:gd name="T12" fmla="*/ 5 w 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7">
                  <a:moveTo>
                    <a:pt x="5" y="0"/>
                  </a:moveTo>
                  <a:cubicBezTo>
                    <a:pt x="3" y="2"/>
                    <a:pt x="2" y="5"/>
                    <a:pt x="0" y="7"/>
                  </a:cubicBezTo>
                  <a:cubicBezTo>
                    <a:pt x="2" y="5"/>
                    <a:pt x="3" y="2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0033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" name="Rectangle 23"/>
            <p:cNvSpPr>
              <a:spLocks noChangeArrowheads="1"/>
            </p:cNvSpPr>
            <p:nvPr/>
          </p:nvSpPr>
          <p:spPr bwMode="auto">
            <a:xfrm>
              <a:off x="11348332" y="1675079"/>
              <a:ext cx="2734" cy="2734"/>
            </a:xfrm>
            <a:prstGeom prst="rect">
              <a:avLst/>
            </a:prstGeom>
            <a:solidFill>
              <a:srgbClr val="FCFD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11348332" y="167507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11348332" y="1675079"/>
              <a:ext cx="2734" cy="5468"/>
            </a:xfrm>
            <a:prstGeom prst="rect">
              <a:avLst/>
            </a:prstGeom>
            <a:solidFill>
              <a:srgbClr val="EEE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6" name="Rectangle 26"/>
            <p:cNvSpPr>
              <a:spLocks noChangeArrowheads="1"/>
            </p:cNvSpPr>
            <p:nvPr/>
          </p:nvSpPr>
          <p:spPr bwMode="auto">
            <a:xfrm>
              <a:off x="11348332" y="1675079"/>
              <a:ext cx="2734" cy="5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7" name="Rectangle 27"/>
            <p:cNvSpPr>
              <a:spLocks noChangeArrowheads="1"/>
            </p:cNvSpPr>
            <p:nvPr/>
          </p:nvSpPr>
          <p:spPr bwMode="auto">
            <a:xfrm>
              <a:off x="11348332" y="1680547"/>
              <a:ext cx="2734" cy="2734"/>
            </a:xfrm>
            <a:prstGeom prst="rect">
              <a:avLst/>
            </a:prstGeom>
            <a:solidFill>
              <a:srgbClr val="FC9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8" name="Freeform 28"/>
            <p:cNvSpPr>
              <a:spLocks/>
            </p:cNvSpPr>
            <p:nvPr/>
          </p:nvSpPr>
          <p:spPr bwMode="auto">
            <a:xfrm>
              <a:off x="11348332" y="168054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9" name="Rectangle 29"/>
            <p:cNvSpPr>
              <a:spLocks noChangeArrowheads="1"/>
            </p:cNvSpPr>
            <p:nvPr/>
          </p:nvSpPr>
          <p:spPr bwMode="auto">
            <a:xfrm>
              <a:off x="11348332" y="1675079"/>
              <a:ext cx="2734" cy="2734"/>
            </a:xfrm>
            <a:prstGeom prst="rect">
              <a:avLst/>
            </a:prstGeom>
            <a:solidFill>
              <a:srgbClr val="FCFD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0" name="Freeform 30"/>
            <p:cNvSpPr>
              <a:spLocks/>
            </p:cNvSpPr>
            <p:nvPr/>
          </p:nvSpPr>
          <p:spPr bwMode="auto">
            <a:xfrm>
              <a:off x="11348332" y="167507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11348332" y="1675079"/>
              <a:ext cx="2734" cy="2734"/>
            </a:xfrm>
            <a:prstGeom prst="rect">
              <a:avLst/>
            </a:prstGeom>
            <a:solidFill>
              <a:srgbClr val="EEE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11348332" y="1675079"/>
              <a:ext cx="2734" cy="27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11348332" y="1675079"/>
              <a:ext cx="2734" cy="2734"/>
            </a:xfrm>
            <a:prstGeom prst="rect">
              <a:avLst/>
            </a:prstGeom>
            <a:solidFill>
              <a:srgbClr val="FC9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4" name="Freeform 34"/>
            <p:cNvSpPr>
              <a:spLocks/>
            </p:cNvSpPr>
            <p:nvPr/>
          </p:nvSpPr>
          <p:spPr bwMode="auto">
            <a:xfrm>
              <a:off x="11348332" y="167507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5" name="Freeform 35"/>
            <p:cNvSpPr>
              <a:spLocks noEditPoints="1"/>
            </p:cNvSpPr>
            <p:nvPr/>
          </p:nvSpPr>
          <p:spPr bwMode="auto">
            <a:xfrm>
              <a:off x="11006578" y="1718823"/>
              <a:ext cx="341753" cy="1044398"/>
            </a:xfrm>
            <a:custGeom>
              <a:avLst/>
              <a:gdLst>
                <a:gd name="T0" fmla="*/ 0 w 53"/>
                <a:gd name="T1" fmla="*/ 161 h 161"/>
                <a:gd name="T2" fmla="*/ 0 w 53"/>
                <a:gd name="T3" fmla="*/ 161 h 161"/>
                <a:gd name="T4" fmla="*/ 0 w 53"/>
                <a:gd name="T5" fmla="*/ 161 h 161"/>
                <a:gd name="T6" fmla="*/ 0 w 53"/>
                <a:gd name="T7" fmla="*/ 160 h 161"/>
                <a:gd name="T8" fmla="*/ 0 w 53"/>
                <a:gd name="T9" fmla="*/ 160 h 161"/>
                <a:gd name="T10" fmla="*/ 0 w 53"/>
                <a:gd name="T11" fmla="*/ 160 h 161"/>
                <a:gd name="T12" fmla="*/ 0 w 53"/>
                <a:gd name="T13" fmla="*/ 160 h 161"/>
                <a:gd name="T14" fmla="*/ 0 w 53"/>
                <a:gd name="T15" fmla="*/ 160 h 161"/>
                <a:gd name="T16" fmla="*/ 0 w 53"/>
                <a:gd name="T17" fmla="*/ 160 h 161"/>
                <a:gd name="T18" fmla="*/ 0 w 53"/>
                <a:gd name="T19" fmla="*/ 160 h 161"/>
                <a:gd name="T20" fmla="*/ 0 w 53"/>
                <a:gd name="T21" fmla="*/ 160 h 161"/>
                <a:gd name="T22" fmla="*/ 0 w 53"/>
                <a:gd name="T23" fmla="*/ 160 h 161"/>
                <a:gd name="T24" fmla="*/ 0 w 53"/>
                <a:gd name="T25" fmla="*/ 160 h 161"/>
                <a:gd name="T26" fmla="*/ 0 w 53"/>
                <a:gd name="T27" fmla="*/ 160 h 161"/>
                <a:gd name="T28" fmla="*/ 0 w 53"/>
                <a:gd name="T29" fmla="*/ 160 h 161"/>
                <a:gd name="T30" fmla="*/ 1 w 53"/>
                <a:gd name="T31" fmla="*/ 159 h 161"/>
                <a:gd name="T32" fmla="*/ 1 w 53"/>
                <a:gd name="T33" fmla="*/ 159 h 161"/>
                <a:gd name="T34" fmla="*/ 1 w 53"/>
                <a:gd name="T35" fmla="*/ 159 h 161"/>
                <a:gd name="T36" fmla="*/ 7 w 53"/>
                <a:gd name="T37" fmla="*/ 150 h 161"/>
                <a:gd name="T38" fmla="*/ 7 w 53"/>
                <a:gd name="T39" fmla="*/ 150 h 161"/>
                <a:gd name="T40" fmla="*/ 7 w 53"/>
                <a:gd name="T41" fmla="*/ 150 h 161"/>
                <a:gd name="T42" fmla="*/ 7 w 53"/>
                <a:gd name="T43" fmla="*/ 149 h 161"/>
                <a:gd name="T44" fmla="*/ 7 w 53"/>
                <a:gd name="T45" fmla="*/ 149 h 161"/>
                <a:gd name="T46" fmla="*/ 7 w 53"/>
                <a:gd name="T47" fmla="*/ 149 h 161"/>
                <a:gd name="T48" fmla="*/ 8 w 53"/>
                <a:gd name="T49" fmla="*/ 149 h 161"/>
                <a:gd name="T50" fmla="*/ 8 w 53"/>
                <a:gd name="T51" fmla="*/ 149 h 161"/>
                <a:gd name="T52" fmla="*/ 8 w 53"/>
                <a:gd name="T53" fmla="*/ 149 h 161"/>
                <a:gd name="T54" fmla="*/ 8 w 53"/>
                <a:gd name="T55" fmla="*/ 149 h 161"/>
                <a:gd name="T56" fmla="*/ 8 w 53"/>
                <a:gd name="T57" fmla="*/ 149 h 161"/>
                <a:gd name="T58" fmla="*/ 8 w 53"/>
                <a:gd name="T59" fmla="*/ 149 h 161"/>
                <a:gd name="T60" fmla="*/ 8 w 53"/>
                <a:gd name="T61" fmla="*/ 149 h 161"/>
                <a:gd name="T62" fmla="*/ 8 w 53"/>
                <a:gd name="T63" fmla="*/ 149 h 161"/>
                <a:gd name="T64" fmla="*/ 8 w 53"/>
                <a:gd name="T65" fmla="*/ 149 h 161"/>
                <a:gd name="T66" fmla="*/ 8 w 53"/>
                <a:gd name="T67" fmla="*/ 148 h 161"/>
                <a:gd name="T68" fmla="*/ 8 w 53"/>
                <a:gd name="T69" fmla="*/ 148 h 161"/>
                <a:gd name="T70" fmla="*/ 8 w 53"/>
                <a:gd name="T71" fmla="*/ 148 h 161"/>
                <a:gd name="T72" fmla="*/ 53 w 53"/>
                <a:gd name="T73" fmla="*/ 0 h 161"/>
                <a:gd name="T74" fmla="*/ 8 w 53"/>
                <a:gd name="T75" fmla="*/ 148 h 161"/>
                <a:gd name="T76" fmla="*/ 53 w 53"/>
                <a:gd name="T7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3" h="161">
                  <a:moveTo>
                    <a:pt x="0" y="161"/>
                  </a:moveTo>
                  <a:cubicBezTo>
                    <a:pt x="0" y="161"/>
                    <a:pt x="0" y="161"/>
                    <a:pt x="0" y="161"/>
                  </a:cubicBezTo>
                  <a:cubicBezTo>
                    <a:pt x="0" y="161"/>
                    <a:pt x="0" y="161"/>
                    <a:pt x="0" y="161"/>
                  </a:cubicBezTo>
                  <a:moveTo>
                    <a:pt x="0" y="16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0" y="160"/>
                    <a:pt x="0" y="160"/>
                    <a:pt x="0" y="160"/>
                  </a:cubicBezTo>
                  <a:moveTo>
                    <a:pt x="0" y="16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0" y="160"/>
                    <a:pt x="0" y="160"/>
                    <a:pt x="0" y="160"/>
                  </a:cubicBezTo>
                  <a:moveTo>
                    <a:pt x="0" y="16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0" y="160"/>
                    <a:pt x="0" y="160"/>
                    <a:pt x="0" y="160"/>
                  </a:cubicBezTo>
                  <a:moveTo>
                    <a:pt x="0" y="16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0" y="160"/>
                    <a:pt x="0" y="160"/>
                    <a:pt x="0" y="160"/>
                  </a:cubicBezTo>
                  <a:moveTo>
                    <a:pt x="1" y="159"/>
                  </a:moveTo>
                  <a:cubicBezTo>
                    <a:pt x="1" y="159"/>
                    <a:pt x="1" y="159"/>
                    <a:pt x="1" y="159"/>
                  </a:cubicBezTo>
                  <a:cubicBezTo>
                    <a:pt x="1" y="159"/>
                    <a:pt x="1" y="159"/>
                    <a:pt x="1" y="159"/>
                  </a:cubicBezTo>
                  <a:moveTo>
                    <a:pt x="7" y="150"/>
                  </a:move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moveTo>
                    <a:pt x="7" y="149"/>
                  </a:moveTo>
                  <a:cubicBezTo>
                    <a:pt x="7" y="149"/>
                    <a:pt x="7" y="149"/>
                    <a:pt x="7" y="149"/>
                  </a:cubicBezTo>
                  <a:cubicBezTo>
                    <a:pt x="7" y="149"/>
                    <a:pt x="7" y="149"/>
                    <a:pt x="7" y="149"/>
                  </a:cubicBezTo>
                  <a:moveTo>
                    <a:pt x="8" y="149"/>
                  </a:moveTo>
                  <a:cubicBezTo>
                    <a:pt x="8" y="149"/>
                    <a:pt x="8" y="149"/>
                    <a:pt x="8" y="149"/>
                  </a:cubicBezTo>
                  <a:cubicBezTo>
                    <a:pt x="8" y="149"/>
                    <a:pt x="8" y="149"/>
                    <a:pt x="8" y="149"/>
                  </a:cubicBezTo>
                  <a:moveTo>
                    <a:pt x="8" y="149"/>
                  </a:moveTo>
                  <a:cubicBezTo>
                    <a:pt x="8" y="149"/>
                    <a:pt x="8" y="149"/>
                    <a:pt x="8" y="149"/>
                  </a:cubicBezTo>
                  <a:cubicBezTo>
                    <a:pt x="8" y="149"/>
                    <a:pt x="8" y="149"/>
                    <a:pt x="8" y="149"/>
                  </a:cubicBezTo>
                  <a:moveTo>
                    <a:pt x="8" y="149"/>
                  </a:moveTo>
                  <a:cubicBezTo>
                    <a:pt x="8" y="149"/>
                    <a:pt x="8" y="149"/>
                    <a:pt x="8" y="149"/>
                  </a:cubicBezTo>
                  <a:cubicBezTo>
                    <a:pt x="8" y="149"/>
                    <a:pt x="8" y="149"/>
                    <a:pt x="8" y="149"/>
                  </a:cubicBezTo>
                  <a:moveTo>
                    <a:pt x="8" y="148"/>
                  </a:moveTo>
                  <a:cubicBezTo>
                    <a:pt x="8" y="148"/>
                    <a:pt x="8" y="148"/>
                    <a:pt x="8" y="148"/>
                  </a:cubicBezTo>
                  <a:cubicBezTo>
                    <a:pt x="8" y="148"/>
                    <a:pt x="8" y="148"/>
                    <a:pt x="8" y="148"/>
                  </a:cubicBezTo>
                  <a:moveTo>
                    <a:pt x="53" y="0"/>
                  </a:moveTo>
                  <a:cubicBezTo>
                    <a:pt x="52" y="21"/>
                    <a:pt x="46" y="89"/>
                    <a:pt x="8" y="148"/>
                  </a:cubicBezTo>
                  <a:cubicBezTo>
                    <a:pt x="46" y="89"/>
                    <a:pt x="52" y="21"/>
                    <a:pt x="53" y="0"/>
                  </a:cubicBezTo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0350412" y="1694217"/>
              <a:ext cx="997920" cy="1541991"/>
            </a:xfrm>
            <a:custGeom>
              <a:avLst/>
              <a:gdLst>
                <a:gd name="T0" fmla="*/ 154 w 154"/>
                <a:gd name="T1" fmla="*/ 9 h 238"/>
                <a:gd name="T2" fmla="*/ 154 w 154"/>
                <a:gd name="T3" fmla="*/ 9 h 238"/>
                <a:gd name="T4" fmla="*/ 152 w 154"/>
                <a:gd name="T5" fmla="*/ 27 h 238"/>
                <a:gd name="T6" fmla="*/ 152 w 154"/>
                <a:gd name="T7" fmla="*/ 27 h 238"/>
                <a:gd name="T8" fmla="*/ 152 w 154"/>
                <a:gd name="T9" fmla="*/ 27 h 238"/>
                <a:gd name="T10" fmla="*/ 152 w 154"/>
                <a:gd name="T11" fmla="*/ 28 h 238"/>
                <a:gd name="T12" fmla="*/ 143 w 154"/>
                <a:gd name="T13" fmla="*/ 74 h 238"/>
                <a:gd name="T14" fmla="*/ 143 w 154"/>
                <a:gd name="T15" fmla="*/ 74 h 238"/>
                <a:gd name="T16" fmla="*/ 143 w 154"/>
                <a:gd name="T17" fmla="*/ 74 h 238"/>
                <a:gd name="T18" fmla="*/ 143 w 154"/>
                <a:gd name="T19" fmla="*/ 75 h 238"/>
                <a:gd name="T20" fmla="*/ 95 w 154"/>
                <a:gd name="T21" fmla="*/ 77 h 238"/>
                <a:gd name="T22" fmla="*/ 106 w 154"/>
                <a:gd name="T23" fmla="*/ 98 h 238"/>
                <a:gd name="T24" fmla="*/ 101 w 154"/>
                <a:gd name="T25" fmla="*/ 114 h 238"/>
                <a:gd name="T26" fmla="*/ 101 w 154"/>
                <a:gd name="T27" fmla="*/ 114 h 238"/>
                <a:gd name="T28" fmla="*/ 80 w 154"/>
                <a:gd name="T29" fmla="*/ 125 h 238"/>
                <a:gd name="T30" fmla="*/ 80 w 154"/>
                <a:gd name="T31" fmla="*/ 125 h 238"/>
                <a:gd name="T32" fmla="*/ 65 w 154"/>
                <a:gd name="T33" fmla="*/ 120 h 238"/>
                <a:gd name="T34" fmla="*/ 65 w 154"/>
                <a:gd name="T35" fmla="*/ 120 h 238"/>
                <a:gd name="T36" fmla="*/ 30 w 154"/>
                <a:gd name="T37" fmla="*/ 167 h 238"/>
                <a:gd name="T38" fmla="*/ 30 w 154"/>
                <a:gd name="T39" fmla="*/ 167 h 238"/>
                <a:gd name="T40" fmla="*/ 30 w 154"/>
                <a:gd name="T41" fmla="*/ 167 h 238"/>
                <a:gd name="T42" fmla="*/ 30 w 154"/>
                <a:gd name="T43" fmla="*/ 167 h 238"/>
                <a:gd name="T44" fmla="*/ 30 w 154"/>
                <a:gd name="T45" fmla="*/ 167 h 238"/>
                <a:gd name="T46" fmla="*/ 30 w 154"/>
                <a:gd name="T47" fmla="*/ 167 h 238"/>
                <a:gd name="T48" fmla="*/ 30 w 154"/>
                <a:gd name="T49" fmla="*/ 167 h 238"/>
                <a:gd name="T50" fmla="*/ 30 w 154"/>
                <a:gd name="T51" fmla="*/ 167 h 238"/>
                <a:gd name="T52" fmla="*/ 30 w 154"/>
                <a:gd name="T53" fmla="*/ 167 h 238"/>
                <a:gd name="T54" fmla="*/ 30 w 154"/>
                <a:gd name="T55" fmla="*/ 167 h 238"/>
                <a:gd name="T56" fmla="*/ 30 w 154"/>
                <a:gd name="T57" fmla="*/ 167 h 238"/>
                <a:gd name="T58" fmla="*/ 30 w 154"/>
                <a:gd name="T59" fmla="*/ 167 h 238"/>
                <a:gd name="T60" fmla="*/ 30 w 154"/>
                <a:gd name="T61" fmla="*/ 167 h 238"/>
                <a:gd name="T62" fmla="*/ 30 w 154"/>
                <a:gd name="T63" fmla="*/ 167 h 238"/>
                <a:gd name="T64" fmla="*/ 20 w 154"/>
                <a:gd name="T65" fmla="*/ 189 h 238"/>
                <a:gd name="T66" fmla="*/ 20 w 154"/>
                <a:gd name="T67" fmla="*/ 189 h 238"/>
                <a:gd name="T68" fmla="*/ 20 w 154"/>
                <a:gd name="T69" fmla="*/ 190 h 238"/>
                <a:gd name="T70" fmla="*/ 9 w 154"/>
                <a:gd name="T71" fmla="*/ 206 h 238"/>
                <a:gd name="T72" fmla="*/ 9 w 154"/>
                <a:gd name="T73" fmla="*/ 206 h 238"/>
                <a:gd name="T74" fmla="*/ 9 w 154"/>
                <a:gd name="T75" fmla="*/ 206 h 238"/>
                <a:gd name="T76" fmla="*/ 25 w 154"/>
                <a:gd name="T77" fmla="*/ 238 h 238"/>
                <a:gd name="T78" fmla="*/ 64 w 154"/>
                <a:gd name="T79" fmla="*/ 208 h 238"/>
                <a:gd name="T80" fmla="*/ 101 w 154"/>
                <a:gd name="T81" fmla="*/ 165 h 238"/>
                <a:gd name="T82" fmla="*/ 101 w 154"/>
                <a:gd name="T83" fmla="*/ 164 h 238"/>
                <a:gd name="T84" fmla="*/ 101 w 154"/>
                <a:gd name="T85" fmla="*/ 164 h 238"/>
                <a:gd name="T86" fmla="*/ 101 w 154"/>
                <a:gd name="T87" fmla="*/ 164 h 238"/>
                <a:gd name="T88" fmla="*/ 101 w 154"/>
                <a:gd name="T89" fmla="*/ 164 h 238"/>
                <a:gd name="T90" fmla="*/ 102 w 154"/>
                <a:gd name="T91" fmla="*/ 163 h 238"/>
                <a:gd name="T92" fmla="*/ 108 w 154"/>
                <a:gd name="T93" fmla="*/ 154 h 238"/>
                <a:gd name="T94" fmla="*/ 108 w 154"/>
                <a:gd name="T95" fmla="*/ 153 h 238"/>
                <a:gd name="T96" fmla="*/ 109 w 154"/>
                <a:gd name="T97" fmla="*/ 153 h 238"/>
                <a:gd name="T98" fmla="*/ 109 w 154"/>
                <a:gd name="T99" fmla="*/ 153 h 238"/>
                <a:gd name="T100" fmla="*/ 109 w 154"/>
                <a:gd name="T101" fmla="*/ 153 h 238"/>
                <a:gd name="T102" fmla="*/ 109 w 154"/>
                <a:gd name="T103" fmla="*/ 152 h 238"/>
                <a:gd name="T104" fmla="*/ 109 w 154"/>
                <a:gd name="T105" fmla="*/ 152 h 238"/>
                <a:gd name="T106" fmla="*/ 154 w 154"/>
                <a:gd name="T10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4" h="238">
                  <a:moveTo>
                    <a:pt x="154" y="0"/>
                  </a:moveTo>
                  <a:cubicBezTo>
                    <a:pt x="154" y="2"/>
                    <a:pt x="154" y="5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ubicBezTo>
                    <a:pt x="153" y="14"/>
                    <a:pt x="153" y="20"/>
                    <a:pt x="152" y="27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2" y="27"/>
                    <a:pt x="152" y="28"/>
                    <a:pt x="152" y="28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0" y="40"/>
                    <a:pt x="148" y="56"/>
                    <a:pt x="143" y="74"/>
                  </a:cubicBezTo>
                  <a:cubicBezTo>
                    <a:pt x="143" y="74"/>
                    <a:pt x="143" y="74"/>
                    <a:pt x="143" y="74"/>
                  </a:cubicBezTo>
                  <a:cubicBezTo>
                    <a:pt x="143" y="74"/>
                    <a:pt x="143" y="74"/>
                    <a:pt x="143" y="74"/>
                  </a:cubicBezTo>
                  <a:cubicBezTo>
                    <a:pt x="143" y="74"/>
                    <a:pt x="143" y="74"/>
                    <a:pt x="143" y="74"/>
                  </a:cubicBezTo>
                  <a:cubicBezTo>
                    <a:pt x="143" y="74"/>
                    <a:pt x="143" y="74"/>
                    <a:pt x="143" y="74"/>
                  </a:cubicBezTo>
                  <a:cubicBezTo>
                    <a:pt x="143" y="74"/>
                    <a:pt x="143" y="74"/>
                    <a:pt x="143" y="75"/>
                  </a:cubicBezTo>
                  <a:cubicBezTo>
                    <a:pt x="143" y="75"/>
                    <a:pt x="143" y="75"/>
                    <a:pt x="143" y="75"/>
                  </a:cubicBezTo>
                  <a:cubicBezTo>
                    <a:pt x="113" y="53"/>
                    <a:pt x="113" y="53"/>
                    <a:pt x="113" y="53"/>
                  </a:cubicBezTo>
                  <a:cubicBezTo>
                    <a:pt x="95" y="77"/>
                    <a:pt x="95" y="77"/>
                    <a:pt x="95" y="77"/>
                  </a:cubicBezTo>
                  <a:cubicBezTo>
                    <a:pt x="102" y="82"/>
                    <a:pt x="106" y="90"/>
                    <a:pt x="106" y="98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104"/>
                    <a:pt x="105" y="109"/>
                    <a:pt x="101" y="114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96" y="121"/>
                    <a:pt x="88" y="125"/>
                    <a:pt x="80" y="125"/>
                  </a:cubicBezTo>
                  <a:cubicBezTo>
                    <a:pt x="80" y="125"/>
                    <a:pt x="80" y="125"/>
                    <a:pt x="80" y="125"/>
                  </a:cubicBezTo>
                  <a:cubicBezTo>
                    <a:pt x="80" y="125"/>
                    <a:pt x="80" y="125"/>
                    <a:pt x="80" y="125"/>
                  </a:cubicBezTo>
                  <a:cubicBezTo>
                    <a:pt x="80" y="125"/>
                    <a:pt x="80" y="125"/>
                    <a:pt x="80" y="125"/>
                  </a:cubicBezTo>
                  <a:cubicBezTo>
                    <a:pt x="80" y="125"/>
                    <a:pt x="80" y="125"/>
                    <a:pt x="80" y="125"/>
                  </a:cubicBezTo>
                  <a:cubicBezTo>
                    <a:pt x="75" y="125"/>
                    <a:pt x="69" y="123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1" y="169"/>
                    <a:pt x="27" y="177"/>
                    <a:pt x="20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20" y="189"/>
                    <a:pt x="20" y="190"/>
                    <a:pt x="20" y="190"/>
                  </a:cubicBezTo>
                  <a:cubicBezTo>
                    <a:pt x="20" y="190"/>
                    <a:pt x="20" y="190"/>
                    <a:pt x="20" y="190"/>
                  </a:cubicBezTo>
                  <a:cubicBezTo>
                    <a:pt x="17" y="195"/>
                    <a:pt x="13" y="200"/>
                    <a:pt x="9" y="206"/>
                  </a:cubicBezTo>
                  <a:cubicBezTo>
                    <a:pt x="9" y="206"/>
                    <a:pt x="9" y="206"/>
                    <a:pt x="9" y="206"/>
                  </a:cubicBezTo>
                  <a:cubicBezTo>
                    <a:pt x="9" y="206"/>
                    <a:pt x="9" y="206"/>
                    <a:pt x="9" y="206"/>
                  </a:cubicBezTo>
                  <a:cubicBezTo>
                    <a:pt x="9" y="206"/>
                    <a:pt x="9" y="206"/>
                    <a:pt x="9" y="206"/>
                  </a:cubicBezTo>
                  <a:cubicBezTo>
                    <a:pt x="9" y="206"/>
                    <a:pt x="9" y="206"/>
                    <a:pt x="9" y="206"/>
                  </a:cubicBezTo>
                  <a:cubicBezTo>
                    <a:pt x="6" y="210"/>
                    <a:pt x="3" y="215"/>
                    <a:pt x="0" y="219"/>
                  </a:cubicBezTo>
                  <a:cubicBezTo>
                    <a:pt x="25" y="238"/>
                    <a:pt x="25" y="238"/>
                    <a:pt x="25" y="238"/>
                  </a:cubicBezTo>
                  <a:cubicBezTo>
                    <a:pt x="26" y="237"/>
                    <a:pt x="28" y="236"/>
                    <a:pt x="29" y="235"/>
                  </a:cubicBezTo>
                  <a:cubicBezTo>
                    <a:pt x="41" y="228"/>
                    <a:pt x="52" y="219"/>
                    <a:pt x="64" y="208"/>
                  </a:cubicBezTo>
                  <a:cubicBezTo>
                    <a:pt x="75" y="197"/>
                    <a:pt x="87" y="183"/>
                    <a:pt x="101" y="165"/>
                  </a:cubicBezTo>
                  <a:cubicBezTo>
                    <a:pt x="101" y="165"/>
                    <a:pt x="101" y="165"/>
                    <a:pt x="101" y="165"/>
                  </a:cubicBezTo>
                  <a:cubicBezTo>
                    <a:pt x="101" y="165"/>
                    <a:pt x="101" y="164"/>
                    <a:pt x="101" y="164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3"/>
                    <a:pt x="101" y="163"/>
                    <a:pt x="102" y="163"/>
                  </a:cubicBezTo>
                  <a:cubicBezTo>
                    <a:pt x="102" y="163"/>
                    <a:pt x="102" y="163"/>
                    <a:pt x="102" y="163"/>
                  </a:cubicBezTo>
                  <a:cubicBezTo>
                    <a:pt x="104" y="160"/>
                    <a:pt x="106" y="157"/>
                    <a:pt x="108" y="154"/>
                  </a:cubicBezTo>
                  <a:cubicBezTo>
                    <a:pt x="108" y="154"/>
                    <a:pt x="108" y="154"/>
                    <a:pt x="108" y="154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08" y="153"/>
                    <a:pt x="109" y="153"/>
                    <a:pt x="109" y="153"/>
                  </a:cubicBezTo>
                  <a:cubicBezTo>
                    <a:pt x="109" y="153"/>
                    <a:pt x="109" y="153"/>
                    <a:pt x="109" y="153"/>
                  </a:cubicBezTo>
                  <a:cubicBezTo>
                    <a:pt x="109" y="153"/>
                    <a:pt x="109" y="153"/>
                    <a:pt x="109" y="153"/>
                  </a:cubicBezTo>
                  <a:cubicBezTo>
                    <a:pt x="109" y="153"/>
                    <a:pt x="109" y="153"/>
                    <a:pt x="109" y="153"/>
                  </a:cubicBezTo>
                  <a:cubicBezTo>
                    <a:pt x="109" y="153"/>
                    <a:pt x="109" y="153"/>
                    <a:pt x="109" y="153"/>
                  </a:cubicBezTo>
                  <a:cubicBezTo>
                    <a:pt x="109" y="153"/>
                    <a:pt x="109" y="153"/>
                    <a:pt x="109" y="153"/>
                  </a:cubicBezTo>
                  <a:cubicBezTo>
                    <a:pt x="109" y="153"/>
                    <a:pt x="109" y="152"/>
                    <a:pt x="109" y="152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47" y="93"/>
                    <a:pt x="153" y="25"/>
                    <a:pt x="154" y="4"/>
                  </a:cubicBezTo>
                  <a:cubicBezTo>
                    <a:pt x="154" y="2"/>
                    <a:pt x="154" y="1"/>
                    <a:pt x="154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11277247" y="1751632"/>
              <a:ext cx="71085" cy="426508"/>
            </a:xfrm>
            <a:custGeom>
              <a:avLst/>
              <a:gdLst>
                <a:gd name="T0" fmla="*/ 0 w 11"/>
                <a:gd name="T1" fmla="*/ 65 h 66"/>
                <a:gd name="T2" fmla="*/ 0 w 11"/>
                <a:gd name="T3" fmla="*/ 66 h 66"/>
                <a:gd name="T4" fmla="*/ 0 w 11"/>
                <a:gd name="T5" fmla="*/ 66 h 66"/>
                <a:gd name="T6" fmla="*/ 0 w 11"/>
                <a:gd name="T7" fmla="*/ 65 h 66"/>
                <a:gd name="T8" fmla="*/ 0 w 11"/>
                <a:gd name="T9" fmla="*/ 65 h 66"/>
                <a:gd name="T10" fmla="*/ 0 w 11"/>
                <a:gd name="T11" fmla="*/ 65 h 66"/>
                <a:gd name="T12" fmla="*/ 0 w 11"/>
                <a:gd name="T13" fmla="*/ 65 h 66"/>
                <a:gd name="T14" fmla="*/ 0 w 11"/>
                <a:gd name="T15" fmla="*/ 65 h 66"/>
                <a:gd name="T16" fmla="*/ 0 w 11"/>
                <a:gd name="T17" fmla="*/ 65 h 66"/>
                <a:gd name="T18" fmla="*/ 0 w 11"/>
                <a:gd name="T19" fmla="*/ 65 h 66"/>
                <a:gd name="T20" fmla="*/ 9 w 11"/>
                <a:gd name="T21" fmla="*/ 19 h 66"/>
                <a:gd name="T22" fmla="*/ 9 w 11"/>
                <a:gd name="T23" fmla="*/ 19 h 66"/>
                <a:gd name="T24" fmla="*/ 9 w 11"/>
                <a:gd name="T25" fmla="*/ 19 h 66"/>
                <a:gd name="T26" fmla="*/ 9 w 11"/>
                <a:gd name="T27" fmla="*/ 18 h 66"/>
                <a:gd name="T28" fmla="*/ 9 w 11"/>
                <a:gd name="T29" fmla="*/ 18 h 66"/>
                <a:gd name="T30" fmla="*/ 9 w 11"/>
                <a:gd name="T31" fmla="*/ 18 h 66"/>
                <a:gd name="T32" fmla="*/ 9 w 11"/>
                <a:gd name="T33" fmla="*/ 18 h 66"/>
                <a:gd name="T34" fmla="*/ 9 w 11"/>
                <a:gd name="T35" fmla="*/ 18 h 66"/>
                <a:gd name="T36" fmla="*/ 9 w 11"/>
                <a:gd name="T37" fmla="*/ 18 h 66"/>
                <a:gd name="T38" fmla="*/ 9 w 11"/>
                <a:gd name="T39" fmla="*/ 18 h 66"/>
                <a:gd name="T40" fmla="*/ 9 w 11"/>
                <a:gd name="T41" fmla="*/ 18 h 66"/>
                <a:gd name="T42" fmla="*/ 9 w 11"/>
                <a:gd name="T43" fmla="*/ 18 h 66"/>
                <a:gd name="T44" fmla="*/ 11 w 11"/>
                <a:gd name="T45" fmla="*/ 0 h 66"/>
                <a:gd name="T46" fmla="*/ 9 w 11"/>
                <a:gd name="T47" fmla="*/ 18 h 66"/>
                <a:gd name="T48" fmla="*/ 11 w 11"/>
                <a:gd name="T49" fmla="*/ 0 h 66"/>
                <a:gd name="T50" fmla="*/ 11 w 11"/>
                <a:gd name="T51" fmla="*/ 0 h 66"/>
                <a:gd name="T52" fmla="*/ 11 w 11"/>
                <a:gd name="T53" fmla="*/ 0 h 66"/>
                <a:gd name="T54" fmla="*/ 11 w 11"/>
                <a:gd name="T5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" h="66">
                  <a:moveTo>
                    <a:pt x="0" y="65"/>
                  </a:moveTo>
                  <a:cubicBezTo>
                    <a:pt x="0" y="65"/>
                    <a:pt x="0" y="65"/>
                    <a:pt x="0" y="6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5"/>
                    <a:pt x="0" y="65"/>
                    <a:pt x="0" y="65"/>
                  </a:cubicBezTo>
                  <a:moveTo>
                    <a:pt x="0" y="65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0" y="65"/>
                    <a:pt x="0" y="65"/>
                    <a:pt x="0" y="65"/>
                  </a:cubicBezTo>
                  <a:moveTo>
                    <a:pt x="0" y="65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0" y="65"/>
                    <a:pt x="0" y="65"/>
                    <a:pt x="0" y="65"/>
                  </a:cubicBezTo>
                  <a:moveTo>
                    <a:pt x="9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moveTo>
                    <a:pt x="9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moveTo>
                    <a:pt x="9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moveTo>
                    <a:pt x="9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moveTo>
                    <a:pt x="11" y="0"/>
                  </a:moveTo>
                  <a:cubicBezTo>
                    <a:pt x="10" y="5"/>
                    <a:pt x="10" y="11"/>
                    <a:pt x="9" y="18"/>
                  </a:cubicBezTo>
                  <a:cubicBezTo>
                    <a:pt x="10" y="11"/>
                    <a:pt x="10" y="5"/>
                    <a:pt x="11" y="0"/>
                  </a:cubicBezTo>
                  <a:moveTo>
                    <a:pt x="1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F19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8" name="Freeform 38"/>
            <p:cNvSpPr>
              <a:spLocks noEditPoints="1"/>
            </p:cNvSpPr>
            <p:nvPr/>
          </p:nvSpPr>
          <p:spPr bwMode="auto">
            <a:xfrm>
              <a:off x="10410560" y="2776892"/>
              <a:ext cx="133967" cy="251531"/>
            </a:xfrm>
            <a:custGeom>
              <a:avLst/>
              <a:gdLst>
                <a:gd name="T0" fmla="*/ 0 w 21"/>
                <a:gd name="T1" fmla="*/ 39 h 39"/>
                <a:gd name="T2" fmla="*/ 0 w 21"/>
                <a:gd name="T3" fmla="*/ 39 h 39"/>
                <a:gd name="T4" fmla="*/ 0 w 21"/>
                <a:gd name="T5" fmla="*/ 39 h 39"/>
                <a:gd name="T6" fmla="*/ 0 w 21"/>
                <a:gd name="T7" fmla="*/ 39 h 39"/>
                <a:gd name="T8" fmla="*/ 0 w 21"/>
                <a:gd name="T9" fmla="*/ 39 h 39"/>
                <a:gd name="T10" fmla="*/ 0 w 21"/>
                <a:gd name="T11" fmla="*/ 39 h 39"/>
                <a:gd name="T12" fmla="*/ 11 w 21"/>
                <a:gd name="T13" fmla="*/ 23 h 39"/>
                <a:gd name="T14" fmla="*/ 0 w 21"/>
                <a:gd name="T15" fmla="*/ 39 h 39"/>
                <a:gd name="T16" fmla="*/ 11 w 21"/>
                <a:gd name="T17" fmla="*/ 23 h 39"/>
                <a:gd name="T18" fmla="*/ 11 w 21"/>
                <a:gd name="T19" fmla="*/ 22 h 39"/>
                <a:gd name="T20" fmla="*/ 11 w 21"/>
                <a:gd name="T21" fmla="*/ 23 h 39"/>
                <a:gd name="T22" fmla="*/ 11 w 21"/>
                <a:gd name="T23" fmla="*/ 22 h 39"/>
                <a:gd name="T24" fmla="*/ 11 w 21"/>
                <a:gd name="T25" fmla="*/ 22 h 39"/>
                <a:gd name="T26" fmla="*/ 11 w 21"/>
                <a:gd name="T27" fmla="*/ 22 h 39"/>
                <a:gd name="T28" fmla="*/ 11 w 21"/>
                <a:gd name="T29" fmla="*/ 22 h 39"/>
                <a:gd name="T30" fmla="*/ 11 w 21"/>
                <a:gd name="T31" fmla="*/ 22 h 39"/>
                <a:gd name="T32" fmla="*/ 11 w 21"/>
                <a:gd name="T33" fmla="*/ 22 h 39"/>
                <a:gd name="T34" fmla="*/ 11 w 21"/>
                <a:gd name="T35" fmla="*/ 22 h 39"/>
                <a:gd name="T36" fmla="*/ 21 w 21"/>
                <a:gd name="T37" fmla="*/ 0 h 39"/>
                <a:gd name="T38" fmla="*/ 21 w 21"/>
                <a:gd name="T39" fmla="*/ 0 h 39"/>
                <a:gd name="T40" fmla="*/ 21 w 21"/>
                <a:gd name="T41" fmla="*/ 0 h 39"/>
                <a:gd name="T42" fmla="*/ 21 w 21"/>
                <a:gd name="T43" fmla="*/ 0 h 39"/>
                <a:gd name="T44" fmla="*/ 21 w 21"/>
                <a:gd name="T45" fmla="*/ 0 h 39"/>
                <a:gd name="T46" fmla="*/ 21 w 21"/>
                <a:gd name="T47" fmla="*/ 0 h 39"/>
                <a:gd name="T48" fmla="*/ 21 w 21"/>
                <a:gd name="T49" fmla="*/ 0 h 39"/>
                <a:gd name="T50" fmla="*/ 21 w 21"/>
                <a:gd name="T51" fmla="*/ 0 h 39"/>
                <a:gd name="T52" fmla="*/ 21 w 21"/>
                <a:gd name="T53" fmla="*/ 0 h 39"/>
                <a:gd name="T54" fmla="*/ 21 w 21"/>
                <a:gd name="T55" fmla="*/ 0 h 39"/>
                <a:gd name="T56" fmla="*/ 21 w 21"/>
                <a:gd name="T57" fmla="*/ 0 h 39"/>
                <a:gd name="T58" fmla="*/ 21 w 21"/>
                <a:gd name="T59" fmla="*/ 0 h 39"/>
                <a:gd name="T60" fmla="*/ 21 w 21"/>
                <a:gd name="T61" fmla="*/ 0 h 39"/>
                <a:gd name="T62" fmla="*/ 21 w 21"/>
                <a:gd name="T63" fmla="*/ 0 h 39"/>
                <a:gd name="T64" fmla="*/ 21 w 21"/>
                <a:gd name="T65" fmla="*/ 0 h 39"/>
                <a:gd name="T66" fmla="*/ 21 w 21"/>
                <a:gd name="T67" fmla="*/ 0 h 39"/>
                <a:gd name="T68" fmla="*/ 21 w 21"/>
                <a:gd name="T69" fmla="*/ 0 h 39"/>
                <a:gd name="T70" fmla="*/ 21 w 21"/>
                <a:gd name="T71" fmla="*/ 0 h 39"/>
                <a:gd name="T72" fmla="*/ 21 w 21"/>
                <a:gd name="T73" fmla="*/ 0 h 39"/>
                <a:gd name="T74" fmla="*/ 21 w 21"/>
                <a:gd name="T75" fmla="*/ 0 h 39"/>
                <a:gd name="T76" fmla="*/ 21 w 21"/>
                <a:gd name="T77" fmla="*/ 0 h 39"/>
                <a:gd name="T78" fmla="*/ 21 w 21"/>
                <a:gd name="T79" fmla="*/ 0 h 39"/>
                <a:gd name="T80" fmla="*/ 21 w 21"/>
                <a:gd name="T81" fmla="*/ 0 h 39"/>
                <a:gd name="T82" fmla="*/ 21 w 21"/>
                <a:gd name="T83" fmla="*/ 0 h 39"/>
                <a:gd name="T84" fmla="*/ 21 w 21"/>
                <a:gd name="T85" fmla="*/ 0 h 39"/>
                <a:gd name="T86" fmla="*/ 21 w 21"/>
                <a:gd name="T87" fmla="*/ 0 h 39"/>
                <a:gd name="T88" fmla="*/ 21 w 21"/>
                <a:gd name="T89" fmla="*/ 0 h 39"/>
                <a:gd name="T90" fmla="*/ 21 w 21"/>
                <a:gd name="T91" fmla="*/ 0 h 39"/>
                <a:gd name="T92" fmla="*/ 21 w 21"/>
                <a:gd name="T93" fmla="*/ 0 h 39"/>
                <a:gd name="T94" fmla="*/ 21 w 21"/>
                <a:gd name="T95" fmla="*/ 0 h 39"/>
                <a:gd name="T96" fmla="*/ 21 w 21"/>
                <a:gd name="T97" fmla="*/ 0 h 39"/>
                <a:gd name="T98" fmla="*/ 21 w 21"/>
                <a:gd name="T99" fmla="*/ 0 h 39"/>
                <a:gd name="T100" fmla="*/ 21 w 21"/>
                <a:gd name="T101" fmla="*/ 0 h 39"/>
                <a:gd name="T102" fmla="*/ 21 w 21"/>
                <a:gd name="T103" fmla="*/ 0 h 39"/>
                <a:gd name="T104" fmla="*/ 21 w 21"/>
                <a:gd name="T105" fmla="*/ 0 h 39"/>
                <a:gd name="T106" fmla="*/ 21 w 21"/>
                <a:gd name="T107" fmla="*/ 0 h 39"/>
                <a:gd name="T108" fmla="*/ 21 w 21"/>
                <a:gd name="T109" fmla="*/ 0 h 39"/>
                <a:gd name="T110" fmla="*/ 21 w 21"/>
                <a:gd name="T111" fmla="*/ 0 h 39"/>
                <a:gd name="T112" fmla="*/ 21 w 21"/>
                <a:gd name="T1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" h="39">
                  <a:moveTo>
                    <a:pt x="0" y="39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moveTo>
                    <a:pt x="0" y="39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moveTo>
                    <a:pt x="11" y="23"/>
                  </a:moveTo>
                  <a:cubicBezTo>
                    <a:pt x="8" y="28"/>
                    <a:pt x="4" y="33"/>
                    <a:pt x="0" y="39"/>
                  </a:cubicBezTo>
                  <a:cubicBezTo>
                    <a:pt x="4" y="33"/>
                    <a:pt x="8" y="28"/>
                    <a:pt x="11" y="23"/>
                  </a:cubicBezTo>
                  <a:moveTo>
                    <a:pt x="11" y="22"/>
                  </a:moveTo>
                  <a:cubicBezTo>
                    <a:pt x="11" y="22"/>
                    <a:pt x="11" y="23"/>
                    <a:pt x="11" y="23"/>
                  </a:cubicBezTo>
                  <a:cubicBezTo>
                    <a:pt x="11" y="23"/>
                    <a:pt x="11" y="22"/>
                    <a:pt x="11" y="22"/>
                  </a:cubicBezTo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moveTo>
                    <a:pt x="2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005F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10421497" y="3279953"/>
              <a:ext cx="8202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FCFD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10421497" y="3260815"/>
              <a:ext cx="46478" cy="19138"/>
            </a:xfrm>
            <a:custGeom>
              <a:avLst/>
              <a:gdLst>
                <a:gd name="T0" fmla="*/ 7 w 7"/>
                <a:gd name="T1" fmla="*/ 0 h 3"/>
                <a:gd name="T2" fmla="*/ 0 w 7"/>
                <a:gd name="T3" fmla="*/ 3 h 3"/>
                <a:gd name="T4" fmla="*/ 0 w 7"/>
                <a:gd name="T5" fmla="*/ 3 h 3"/>
                <a:gd name="T6" fmla="*/ 1 w 7"/>
                <a:gd name="T7" fmla="*/ 3 h 3"/>
                <a:gd name="T8" fmla="*/ 7 w 7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7" y="0"/>
                  </a:moveTo>
                  <a:cubicBezTo>
                    <a:pt x="5" y="1"/>
                    <a:pt x="2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3" y="2"/>
                    <a:pt x="5" y="1"/>
                    <a:pt x="7" y="0"/>
                  </a:cubicBezTo>
                </a:path>
              </a:pathLst>
            </a:custGeom>
            <a:solidFill>
              <a:srgbClr val="0064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10506251" y="3236209"/>
              <a:ext cx="8202" cy="546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</a:path>
              </a:pathLst>
            </a:custGeom>
            <a:solidFill>
              <a:srgbClr val="FCFD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10500783" y="3241677"/>
              <a:ext cx="5468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EEE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10467975" y="3241677"/>
              <a:ext cx="32808" cy="19138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3 h 3"/>
                <a:gd name="T4" fmla="*/ 5 w 5"/>
                <a:gd name="T5" fmla="*/ 0 h 3"/>
                <a:gd name="T6" fmla="*/ 5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3" y="1"/>
                    <a:pt x="2" y="2"/>
                    <a:pt x="0" y="3"/>
                  </a:cubicBezTo>
                  <a:cubicBezTo>
                    <a:pt x="2" y="2"/>
                    <a:pt x="3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0064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4" name="Freeform 44"/>
            <p:cNvSpPr>
              <a:spLocks noEditPoints="1"/>
            </p:cNvSpPr>
            <p:nvPr/>
          </p:nvSpPr>
          <p:spPr bwMode="auto">
            <a:xfrm>
              <a:off x="11348332" y="167507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A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5" name="Freeform 45"/>
            <p:cNvSpPr>
              <a:spLocks noEditPoints="1"/>
            </p:cNvSpPr>
            <p:nvPr/>
          </p:nvSpPr>
          <p:spPr bwMode="auto">
            <a:xfrm>
              <a:off x="11083131" y="1675079"/>
              <a:ext cx="265201" cy="503061"/>
            </a:xfrm>
            <a:custGeom>
              <a:avLst/>
              <a:gdLst>
                <a:gd name="T0" fmla="*/ 30 w 41"/>
                <a:gd name="T1" fmla="*/ 77 h 78"/>
                <a:gd name="T2" fmla="*/ 30 w 41"/>
                <a:gd name="T3" fmla="*/ 77 h 78"/>
                <a:gd name="T4" fmla="*/ 30 w 41"/>
                <a:gd name="T5" fmla="*/ 77 h 78"/>
                <a:gd name="T6" fmla="*/ 30 w 41"/>
                <a:gd name="T7" fmla="*/ 77 h 78"/>
                <a:gd name="T8" fmla="*/ 30 w 41"/>
                <a:gd name="T9" fmla="*/ 77 h 78"/>
                <a:gd name="T10" fmla="*/ 30 w 41"/>
                <a:gd name="T11" fmla="*/ 77 h 78"/>
                <a:gd name="T12" fmla="*/ 0 w 41"/>
                <a:gd name="T13" fmla="*/ 56 h 78"/>
                <a:gd name="T14" fmla="*/ 0 w 41"/>
                <a:gd name="T15" fmla="*/ 56 h 78"/>
                <a:gd name="T16" fmla="*/ 30 w 41"/>
                <a:gd name="T17" fmla="*/ 78 h 78"/>
                <a:gd name="T18" fmla="*/ 0 w 41"/>
                <a:gd name="T19" fmla="*/ 56 h 78"/>
                <a:gd name="T20" fmla="*/ 39 w 41"/>
                <a:gd name="T21" fmla="*/ 31 h 78"/>
                <a:gd name="T22" fmla="*/ 30 w 41"/>
                <a:gd name="T23" fmla="*/ 77 h 78"/>
                <a:gd name="T24" fmla="*/ 39 w 41"/>
                <a:gd name="T25" fmla="*/ 31 h 78"/>
                <a:gd name="T26" fmla="*/ 39 w 41"/>
                <a:gd name="T27" fmla="*/ 30 h 78"/>
                <a:gd name="T28" fmla="*/ 39 w 41"/>
                <a:gd name="T29" fmla="*/ 31 h 78"/>
                <a:gd name="T30" fmla="*/ 39 w 41"/>
                <a:gd name="T31" fmla="*/ 30 h 78"/>
                <a:gd name="T32" fmla="*/ 39 w 41"/>
                <a:gd name="T33" fmla="*/ 30 h 78"/>
                <a:gd name="T34" fmla="*/ 39 w 41"/>
                <a:gd name="T35" fmla="*/ 30 h 78"/>
                <a:gd name="T36" fmla="*/ 39 w 41"/>
                <a:gd name="T37" fmla="*/ 30 h 78"/>
                <a:gd name="T38" fmla="*/ 39 w 41"/>
                <a:gd name="T39" fmla="*/ 30 h 78"/>
                <a:gd name="T40" fmla="*/ 39 w 41"/>
                <a:gd name="T41" fmla="*/ 30 h 78"/>
                <a:gd name="T42" fmla="*/ 39 w 41"/>
                <a:gd name="T43" fmla="*/ 30 h 78"/>
                <a:gd name="T44" fmla="*/ 39 w 41"/>
                <a:gd name="T45" fmla="*/ 30 h 78"/>
                <a:gd name="T46" fmla="*/ 39 w 41"/>
                <a:gd name="T47" fmla="*/ 30 h 78"/>
                <a:gd name="T48" fmla="*/ 39 w 41"/>
                <a:gd name="T49" fmla="*/ 30 h 78"/>
                <a:gd name="T50" fmla="*/ 41 w 41"/>
                <a:gd name="T51" fmla="*/ 12 h 78"/>
                <a:gd name="T52" fmla="*/ 41 w 41"/>
                <a:gd name="T53" fmla="*/ 12 h 78"/>
                <a:gd name="T54" fmla="*/ 41 w 41"/>
                <a:gd name="T55" fmla="*/ 12 h 78"/>
                <a:gd name="T56" fmla="*/ 41 w 41"/>
                <a:gd name="T57" fmla="*/ 2 h 78"/>
                <a:gd name="T58" fmla="*/ 41 w 41"/>
                <a:gd name="T59" fmla="*/ 12 h 78"/>
                <a:gd name="T60" fmla="*/ 41 w 41"/>
                <a:gd name="T61" fmla="*/ 3 h 78"/>
                <a:gd name="T62" fmla="*/ 41 w 41"/>
                <a:gd name="T63" fmla="*/ 3 h 78"/>
                <a:gd name="T64" fmla="*/ 41 w 41"/>
                <a:gd name="T65" fmla="*/ 3 h 78"/>
                <a:gd name="T66" fmla="*/ 41 w 41"/>
                <a:gd name="T67" fmla="*/ 2 h 78"/>
                <a:gd name="T68" fmla="*/ 41 w 41"/>
                <a:gd name="T69" fmla="*/ 0 h 78"/>
                <a:gd name="T70" fmla="*/ 41 w 41"/>
                <a:gd name="T71" fmla="*/ 1 h 78"/>
                <a:gd name="T72" fmla="*/ 41 w 41"/>
                <a:gd name="T73" fmla="*/ 0 h 78"/>
                <a:gd name="T74" fmla="*/ 41 w 41"/>
                <a:gd name="T75" fmla="*/ 0 h 78"/>
                <a:gd name="T76" fmla="*/ 41 w 41"/>
                <a:gd name="T77" fmla="*/ 0 h 78"/>
                <a:gd name="T78" fmla="*/ 41 w 41"/>
                <a:gd name="T79" fmla="*/ 0 h 78"/>
                <a:gd name="T80" fmla="*/ 41 w 41"/>
                <a:gd name="T81" fmla="*/ 0 h 78"/>
                <a:gd name="T82" fmla="*/ 41 w 41"/>
                <a:gd name="T83" fmla="*/ 0 h 78"/>
                <a:gd name="T84" fmla="*/ 41 w 41"/>
                <a:gd name="T85" fmla="*/ 0 h 78"/>
                <a:gd name="T86" fmla="*/ 41 w 41"/>
                <a:gd name="T87" fmla="*/ 0 h 78"/>
                <a:gd name="T88" fmla="*/ 41 w 41"/>
                <a:gd name="T89" fmla="*/ 0 h 78"/>
                <a:gd name="T90" fmla="*/ 41 w 41"/>
                <a:gd name="T9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1" h="78">
                  <a:moveTo>
                    <a:pt x="30" y="77"/>
                  </a:move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30" y="77"/>
                    <a:pt x="30" y="77"/>
                  </a:cubicBezTo>
                  <a:moveTo>
                    <a:pt x="30" y="77"/>
                  </a:move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30" y="77"/>
                    <a:pt x="30" y="77"/>
                  </a:cubicBezTo>
                  <a:moveTo>
                    <a:pt x="0" y="56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30" y="78"/>
                    <a:pt x="30" y="78"/>
                    <a:pt x="30" y="78"/>
                  </a:cubicBezTo>
                  <a:cubicBezTo>
                    <a:pt x="0" y="56"/>
                    <a:pt x="0" y="56"/>
                    <a:pt x="0" y="56"/>
                  </a:cubicBezTo>
                  <a:moveTo>
                    <a:pt x="39" y="31"/>
                  </a:moveTo>
                  <a:cubicBezTo>
                    <a:pt x="37" y="43"/>
                    <a:pt x="35" y="59"/>
                    <a:pt x="30" y="77"/>
                  </a:cubicBezTo>
                  <a:cubicBezTo>
                    <a:pt x="35" y="59"/>
                    <a:pt x="37" y="43"/>
                    <a:pt x="39" y="31"/>
                  </a:cubicBezTo>
                  <a:moveTo>
                    <a:pt x="39" y="30"/>
                  </a:moveTo>
                  <a:cubicBezTo>
                    <a:pt x="39" y="30"/>
                    <a:pt x="39" y="31"/>
                    <a:pt x="39" y="31"/>
                  </a:cubicBezTo>
                  <a:cubicBezTo>
                    <a:pt x="39" y="31"/>
                    <a:pt x="39" y="30"/>
                    <a:pt x="39" y="30"/>
                  </a:cubicBezTo>
                  <a:moveTo>
                    <a:pt x="39" y="30"/>
                  </a:move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moveTo>
                    <a:pt x="39" y="30"/>
                  </a:move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moveTo>
                    <a:pt x="39" y="30"/>
                  </a:move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moveTo>
                    <a:pt x="41" y="12"/>
                  </a:move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moveTo>
                    <a:pt x="41" y="2"/>
                  </a:moveTo>
                  <a:cubicBezTo>
                    <a:pt x="41" y="4"/>
                    <a:pt x="41" y="7"/>
                    <a:pt x="41" y="12"/>
                  </a:cubicBezTo>
                  <a:cubicBezTo>
                    <a:pt x="41" y="8"/>
                    <a:pt x="41" y="5"/>
                    <a:pt x="41" y="3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41" y="3"/>
                    <a:pt x="41" y="3"/>
                    <a:pt x="41" y="3"/>
                  </a:cubicBezTo>
                  <a:cubicBezTo>
                    <a:pt x="41" y="3"/>
                    <a:pt x="41" y="2"/>
                    <a:pt x="41" y="2"/>
                  </a:cubicBezTo>
                  <a:moveTo>
                    <a:pt x="41" y="0"/>
                  </a:moveTo>
                  <a:cubicBezTo>
                    <a:pt x="41" y="0"/>
                    <a:pt x="41" y="0"/>
                    <a:pt x="41" y="1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moveTo>
                    <a:pt x="41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moveTo>
                    <a:pt x="41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</a:path>
              </a:pathLst>
            </a:custGeom>
            <a:solidFill>
              <a:srgbClr val="F19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6" name="Freeform 46"/>
            <p:cNvSpPr>
              <a:spLocks/>
            </p:cNvSpPr>
            <p:nvPr/>
          </p:nvSpPr>
          <p:spPr bwMode="auto">
            <a:xfrm>
              <a:off x="11083131" y="1675079"/>
              <a:ext cx="265201" cy="503061"/>
            </a:xfrm>
            <a:custGeom>
              <a:avLst/>
              <a:gdLst>
                <a:gd name="T0" fmla="*/ 41 w 41"/>
                <a:gd name="T1" fmla="*/ 0 h 78"/>
                <a:gd name="T2" fmla="*/ 41 w 41"/>
                <a:gd name="T3" fmla="*/ 0 h 78"/>
                <a:gd name="T4" fmla="*/ 41 w 41"/>
                <a:gd name="T5" fmla="*/ 0 h 78"/>
                <a:gd name="T6" fmla="*/ 0 w 41"/>
                <a:gd name="T7" fmla="*/ 56 h 78"/>
                <a:gd name="T8" fmla="*/ 30 w 41"/>
                <a:gd name="T9" fmla="*/ 78 h 78"/>
                <a:gd name="T10" fmla="*/ 30 w 41"/>
                <a:gd name="T11" fmla="*/ 77 h 78"/>
                <a:gd name="T12" fmla="*/ 30 w 41"/>
                <a:gd name="T13" fmla="*/ 77 h 78"/>
                <a:gd name="T14" fmla="*/ 30 w 41"/>
                <a:gd name="T15" fmla="*/ 77 h 78"/>
                <a:gd name="T16" fmla="*/ 30 w 41"/>
                <a:gd name="T17" fmla="*/ 77 h 78"/>
                <a:gd name="T18" fmla="*/ 30 w 41"/>
                <a:gd name="T19" fmla="*/ 77 h 78"/>
                <a:gd name="T20" fmla="*/ 39 w 41"/>
                <a:gd name="T21" fmla="*/ 31 h 78"/>
                <a:gd name="T22" fmla="*/ 39 w 41"/>
                <a:gd name="T23" fmla="*/ 31 h 78"/>
                <a:gd name="T24" fmla="*/ 39 w 41"/>
                <a:gd name="T25" fmla="*/ 30 h 78"/>
                <a:gd name="T26" fmla="*/ 39 w 41"/>
                <a:gd name="T27" fmla="*/ 30 h 78"/>
                <a:gd name="T28" fmla="*/ 39 w 41"/>
                <a:gd name="T29" fmla="*/ 30 h 78"/>
                <a:gd name="T30" fmla="*/ 39 w 41"/>
                <a:gd name="T31" fmla="*/ 30 h 78"/>
                <a:gd name="T32" fmla="*/ 39 w 41"/>
                <a:gd name="T33" fmla="*/ 30 h 78"/>
                <a:gd name="T34" fmla="*/ 39 w 41"/>
                <a:gd name="T35" fmla="*/ 30 h 78"/>
                <a:gd name="T36" fmla="*/ 39 w 41"/>
                <a:gd name="T37" fmla="*/ 30 h 78"/>
                <a:gd name="T38" fmla="*/ 41 w 41"/>
                <a:gd name="T39" fmla="*/ 12 h 78"/>
                <a:gd name="T40" fmla="*/ 41 w 41"/>
                <a:gd name="T41" fmla="*/ 12 h 78"/>
                <a:gd name="T42" fmla="*/ 41 w 41"/>
                <a:gd name="T43" fmla="*/ 12 h 78"/>
                <a:gd name="T44" fmla="*/ 41 w 41"/>
                <a:gd name="T45" fmla="*/ 2 h 78"/>
                <a:gd name="T46" fmla="*/ 41 w 41"/>
                <a:gd name="T47" fmla="*/ 1 h 78"/>
                <a:gd name="T48" fmla="*/ 41 w 41"/>
                <a:gd name="T49" fmla="*/ 1 h 78"/>
                <a:gd name="T50" fmla="*/ 41 w 41"/>
                <a:gd name="T51" fmla="*/ 1 h 78"/>
                <a:gd name="T52" fmla="*/ 41 w 41"/>
                <a:gd name="T53" fmla="*/ 1 h 78"/>
                <a:gd name="T54" fmla="*/ 41 w 41"/>
                <a:gd name="T55" fmla="*/ 0 h 78"/>
                <a:gd name="T56" fmla="*/ 41 w 41"/>
                <a:gd name="T57" fmla="*/ 0 h 78"/>
                <a:gd name="T58" fmla="*/ 41 w 41"/>
                <a:gd name="T59" fmla="*/ 0 h 78"/>
                <a:gd name="T60" fmla="*/ 41 w 41"/>
                <a:gd name="T61" fmla="*/ 0 h 78"/>
                <a:gd name="T62" fmla="*/ 41 w 41"/>
                <a:gd name="T63" fmla="*/ 0 h 78"/>
                <a:gd name="T64" fmla="*/ 41 w 41"/>
                <a:gd name="T65" fmla="*/ 0 h 78"/>
                <a:gd name="T66" fmla="*/ 41 w 41"/>
                <a:gd name="T6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78">
                  <a:moveTo>
                    <a:pt x="41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30" y="78"/>
                    <a:pt x="30" y="78"/>
                    <a:pt x="30" y="78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35" y="59"/>
                    <a:pt x="37" y="43"/>
                    <a:pt x="39" y="31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9" y="31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40" y="23"/>
                    <a:pt x="40" y="17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7"/>
                    <a:pt x="41" y="4"/>
                    <a:pt x="41" y="2"/>
                  </a:cubicBezTo>
                  <a:cubicBezTo>
                    <a:pt x="41" y="2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7" name="Freeform 47"/>
            <p:cNvSpPr>
              <a:spLocks noEditPoints="1"/>
            </p:cNvSpPr>
            <p:nvPr/>
          </p:nvSpPr>
          <p:spPr bwMode="auto">
            <a:xfrm>
              <a:off x="10771452" y="2432405"/>
              <a:ext cx="235126" cy="71085"/>
            </a:xfrm>
            <a:custGeom>
              <a:avLst/>
              <a:gdLst>
                <a:gd name="T0" fmla="*/ 15 w 36"/>
                <a:gd name="T1" fmla="*/ 11 h 11"/>
                <a:gd name="T2" fmla="*/ 15 w 36"/>
                <a:gd name="T3" fmla="*/ 11 h 11"/>
                <a:gd name="T4" fmla="*/ 15 w 36"/>
                <a:gd name="T5" fmla="*/ 11 h 11"/>
                <a:gd name="T6" fmla="*/ 15 w 36"/>
                <a:gd name="T7" fmla="*/ 11 h 11"/>
                <a:gd name="T8" fmla="*/ 0 w 36"/>
                <a:gd name="T9" fmla="*/ 6 h 11"/>
                <a:gd name="T10" fmla="*/ 0 w 36"/>
                <a:gd name="T11" fmla="*/ 6 h 11"/>
                <a:gd name="T12" fmla="*/ 0 w 36"/>
                <a:gd name="T13" fmla="*/ 6 h 11"/>
                <a:gd name="T14" fmla="*/ 36 w 36"/>
                <a:gd name="T15" fmla="*/ 0 h 11"/>
                <a:gd name="T16" fmla="*/ 15 w 36"/>
                <a:gd name="T17" fmla="*/ 11 h 11"/>
                <a:gd name="T18" fmla="*/ 36 w 36"/>
                <a:gd name="T19" fmla="*/ 0 h 11"/>
                <a:gd name="T20" fmla="*/ 36 w 36"/>
                <a:gd name="T21" fmla="*/ 0 h 11"/>
                <a:gd name="T22" fmla="*/ 36 w 36"/>
                <a:gd name="T23" fmla="*/ 0 h 11"/>
                <a:gd name="T24" fmla="*/ 36 w 36"/>
                <a:gd name="T2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11"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moveTo>
                    <a:pt x="36" y="0"/>
                  </a:moveTo>
                  <a:cubicBezTo>
                    <a:pt x="31" y="7"/>
                    <a:pt x="23" y="11"/>
                    <a:pt x="15" y="11"/>
                  </a:cubicBezTo>
                  <a:cubicBezTo>
                    <a:pt x="23" y="11"/>
                    <a:pt x="31" y="7"/>
                    <a:pt x="36" y="0"/>
                  </a:cubicBezTo>
                  <a:moveTo>
                    <a:pt x="36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</a:path>
              </a:pathLst>
            </a:custGeom>
            <a:solidFill>
              <a:srgbClr val="F19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10771452" y="2191810"/>
              <a:ext cx="265201" cy="311679"/>
            </a:xfrm>
            <a:custGeom>
              <a:avLst/>
              <a:gdLst>
                <a:gd name="T0" fmla="*/ 30 w 41"/>
                <a:gd name="T1" fmla="*/ 0 h 48"/>
                <a:gd name="T2" fmla="*/ 26 w 41"/>
                <a:gd name="T3" fmla="*/ 6 h 48"/>
                <a:gd name="T4" fmla="*/ 34 w 41"/>
                <a:gd name="T5" fmla="*/ 21 h 48"/>
                <a:gd name="T6" fmla="*/ 31 w 41"/>
                <a:gd name="T7" fmla="*/ 33 h 48"/>
                <a:gd name="T8" fmla="*/ 15 w 41"/>
                <a:gd name="T9" fmla="*/ 41 h 48"/>
                <a:gd name="T10" fmla="*/ 4 w 41"/>
                <a:gd name="T11" fmla="*/ 37 h 48"/>
                <a:gd name="T12" fmla="*/ 4 w 41"/>
                <a:gd name="T13" fmla="*/ 37 h 48"/>
                <a:gd name="T14" fmla="*/ 0 w 41"/>
                <a:gd name="T15" fmla="*/ 43 h 48"/>
                <a:gd name="T16" fmla="*/ 0 w 41"/>
                <a:gd name="T17" fmla="*/ 43 h 48"/>
                <a:gd name="T18" fmla="*/ 0 w 41"/>
                <a:gd name="T19" fmla="*/ 43 h 48"/>
                <a:gd name="T20" fmla="*/ 0 w 41"/>
                <a:gd name="T21" fmla="*/ 43 h 48"/>
                <a:gd name="T22" fmla="*/ 0 w 41"/>
                <a:gd name="T23" fmla="*/ 43 h 48"/>
                <a:gd name="T24" fmla="*/ 15 w 41"/>
                <a:gd name="T25" fmla="*/ 48 h 48"/>
                <a:gd name="T26" fmla="*/ 15 w 41"/>
                <a:gd name="T27" fmla="*/ 48 h 48"/>
                <a:gd name="T28" fmla="*/ 15 w 41"/>
                <a:gd name="T29" fmla="*/ 48 h 48"/>
                <a:gd name="T30" fmla="*/ 15 w 41"/>
                <a:gd name="T31" fmla="*/ 48 h 48"/>
                <a:gd name="T32" fmla="*/ 15 w 41"/>
                <a:gd name="T33" fmla="*/ 48 h 48"/>
                <a:gd name="T34" fmla="*/ 15 w 41"/>
                <a:gd name="T35" fmla="*/ 48 h 48"/>
                <a:gd name="T36" fmla="*/ 36 w 41"/>
                <a:gd name="T37" fmla="*/ 37 h 48"/>
                <a:gd name="T38" fmla="*/ 36 w 41"/>
                <a:gd name="T39" fmla="*/ 37 h 48"/>
                <a:gd name="T40" fmla="*/ 36 w 41"/>
                <a:gd name="T41" fmla="*/ 37 h 48"/>
                <a:gd name="T42" fmla="*/ 36 w 41"/>
                <a:gd name="T43" fmla="*/ 37 h 48"/>
                <a:gd name="T44" fmla="*/ 36 w 41"/>
                <a:gd name="T45" fmla="*/ 37 h 48"/>
                <a:gd name="T46" fmla="*/ 36 w 41"/>
                <a:gd name="T47" fmla="*/ 37 h 48"/>
                <a:gd name="T48" fmla="*/ 36 w 41"/>
                <a:gd name="T49" fmla="*/ 37 h 48"/>
                <a:gd name="T50" fmla="*/ 41 w 41"/>
                <a:gd name="T51" fmla="*/ 21 h 48"/>
                <a:gd name="T52" fmla="*/ 30 w 41"/>
                <a:gd name="T53" fmla="*/ 0 h 48"/>
                <a:gd name="T54" fmla="*/ 30 w 41"/>
                <a:gd name="T5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1" h="48">
                  <a:moveTo>
                    <a:pt x="30" y="0"/>
                  </a:moveTo>
                  <a:cubicBezTo>
                    <a:pt x="26" y="6"/>
                    <a:pt x="26" y="6"/>
                    <a:pt x="26" y="6"/>
                  </a:cubicBezTo>
                  <a:cubicBezTo>
                    <a:pt x="32" y="10"/>
                    <a:pt x="34" y="16"/>
                    <a:pt x="34" y="21"/>
                  </a:cubicBezTo>
                  <a:cubicBezTo>
                    <a:pt x="34" y="25"/>
                    <a:pt x="33" y="29"/>
                    <a:pt x="31" y="33"/>
                  </a:cubicBezTo>
                  <a:cubicBezTo>
                    <a:pt x="27" y="38"/>
                    <a:pt x="21" y="41"/>
                    <a:pt x="15" y="41"/>
                  </a:cubicBezTo>
                  <a:cubicBezTo>
                    <a:pt x="11" y="41"/>
                    <a:pt x="7" y="40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4" y="46"/>
                    <a:pt x="10" y="48"/>
                    <a:pt x="15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23" y="48"/>
                    <a:pt x="31" y="44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40" y="32"/>
                    <a:pt x="41" y="27"/>
                    <a:pt x="41" y="21"/>
                  </a:cubicBezTo>
                  <a:cubicBezTo>
                    <a:pt x="41" y="13"/>
                    <a:pt x="37" y="5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1309755" y="2064475"/>
            <a:ext cx="12009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Think Some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309754" y="2333663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amet, consectetur adipiscing teda.</a:t>
            </a:r>
            <a:endParaRPr 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368385" y="3673791"/>
            <a:ext cx="11024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Contact Us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368384" y="3942979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+mn-ea"/>
                <a:sym typeface="+mn-lt"/>
              </a:rPr>
              <a:t>consectetur adipiscing teda.</a:t>
            </a:r>
            <a:endParaRPr 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780483" y="3673791"/>
            <a:ext cx="9995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solidFill>
                  <a:schemeClr val="tx2"/>
                </a:solidFill>
                <a:cs typeface="+mn-ea"/>
                <a:sym typeface="+mn-lt"/>
              </a:rPr>
              <a:t>Delivered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5780482" y="3942979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+mn-ea"/>
                <a:sym typeface="+mn-lt"/>
              </a:rPr>
              <a:t>consectetur adipiscing teda.</a:t>
            </a:r>
            <a:endParaRPr 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721853" y="2064676"/>
            <a:ext cx="10670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Cooperate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4721852" y="2333864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+mn-ea"/>
                <a:sym typeface="+mn-lt"/>
              </a:rPr>
              <a:t>consectetur adipiscing teda.</a:t>
            </a:r>
            <a:endParaRPr 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8096466" y="2064676"/>
            <a:ext cx="889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Support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8096465" y="2333864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+mn-ea"/>
                <a:sym typeface="+mn-lt"/>
              </a:rPr>
              <a:t>consectetur adipiscing teda.</a:t>
            </a:r>
            <a:endParaRPr 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grpSp>
        <p:nvGrpSpPr>
          <p:cNvPr id="102" name="Group 101"/>
          <p:cNvGrpSpPr/>
          <p:nvPr/>
        </p:nvGrpSpPr>
        <p:grpSpPr>
          <a:xfrm>
            <a:off x="1155612" y="5193294"/>
            <a:ext cx="277647" cy="276819"/>
            <a:chOff x="2138511" y="2464802"/>
            <a:chExt cx="354012" cy="352956"/>
          </a:xfrm>
          <a:solidFill>
            <a:schemeClr val="accent1"/>
          </a:solidFill>
        </p:grpSpPr>
        <p:sp>
          <p:nvSpPr>
            <p:cNvPr id="103" name="Oval 102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104" name="Freeform 103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3342699" y="5588486"/>
            <a:ext cx="277647" cy="276819"/>
            <a:chOff x="2138511" y="2464802"/>
            <a:chExt cx="354012" cy="352956"/>
          </a:xfrm>
          <a:solidFill>
            <a:schemeClr val="accent2"/>
          </a:solidFill>
        </p:grpSpPr>
        <p:sp>
          <p:nvSpPr>
            <p:cNvPr id="106" name="Oval 105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107" name="Freeform 106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5393436" y="5655827"/>
            <a:ext cx="277647" cy="276819"/>
            <a:chOff x="2138511" y="2464802"/>
            <a:chExt cx="354012" cy="352956"/>
          </a:xfrm>
          <a:solidFill>
            <a:schemeClr val="accent3"/>
          </a:solidFill>
        </p:grpSpPr>
        <p:sp>
          <p:nvSpPr>
            <p:cNvPr id="109" name="Oval 108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110" name="Freeform 109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7456143" y="5459575"/>
            <a:ext cx="277647" cy="276819"/>
            <a:chOff x="2138511" y="2464802"/>
            <a:chExt cx="354012" cy="352956"/>
          </a:xfrm>
          <a:solidFill>
            <a:schemeClr val="accent4"/>
          </a:solidFill>
        </p:grpSpPr>
        <p:sp>
          <p:nvSpPr>
            <p:cNvPr id="112" name="Oval 111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116" name="Freeform 115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9331491" y="4795548"/>
            <a:ext cx="277647" cy="276819"/>
            <a:chOff x="2138511" y="2464802"/>
            <a:chExt cx="354012" cy="352956"/>
          </a:xfrm>
          <a:solidFill>
            <a:schemeClr val="accent5"/>
          </a:solidFill>
        </p:grpSpPr>
        <p:sp>
          <p:nvSpPr>
            <p:cNvPr id="118" name="Oval 117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119" name="Freeform 118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88" name="Freeform 237"/>
          <p:cNvSpPr>
            <a:spLocks noChangeAspect="1" noChangeArrowheads="1"/>
          </p:cNvSpPr>
          <p:nvPr/>
        </p:nvSpPr>
        <p:spPr bwMode="auto">
          <a:xfrm>
            <a:off x="1862219" y="3781125"/>
            <a:ext cx="444836" cy="326785"/>
          </a:xfrm>
          <a:custGeom>
            <a:avLst/>
            <a:gdLst>
              <a:gd name="T0" fmla="*/ 586 w 1347"/>
              <a:gd name="T1" fmla="*/ 602 h 987"/>
              <a:gd name="T2" fmla="*/ 502 w 1347"/>
              <a:gd name="T3" fmla="*/ 535 h 987"/>
              <a:gd name="T4" fmla="*/ 42 w 1347"/>
              <a:gd name="T5" fmla="*/ 117 h 987"/>
              <a:gd name="T6" fmla="*/ 17 w 1347"/>
              <a:gd name="T7" fmla="*/ 33 h 987"/>
              <a:gd name="T8" fmla="*/ 92 w 1347"/>
              <a:gd name="T9" fmla="*/ 0 h 987"/>
              <a:gd name="T10" fmla="*/ 1255 w 1347"/>
              <a:gd name="T11" fmla="*/ 0 h 987"/>
              <a:gd name="T12" fmla="*/ 1330 w 1347"/>
              <a:gd name="T13" fmla="*/ 41 h 987"/>
              <a:gd name="T14" fmla="*/ 1305 w 1347"/>
              <a:gd name="T15" fmla="*/ 125 h 987"/>
              <a:gd name="T16" fmla="*/ 803 w 1347"/>
              <a:gd name="T17" fmla="*/ 576 h 987"/>
              <a:gd name="T18" fmla="*/ 586 w 1347"/>
              <a:gd name="T19" fmla="*/ 602 h 987"/>
              <a:gd name="T20" fmla="*/ 92 w 1347"/>
              <a:gd name="T21" fmla="*/ 986 h 987"/>
              <a:gd name="T22" fmla="*/ 0 w 1347"/>
              <a:gd name="T23" fmla="*/ 894 h 987"/>
              <a:gd name="T24" fmla="*/ 0 w 1347"/>
              <a:gd name="T25" fmla="*/ 225 h 987"/>
              <a:gd name="T26" fmla="*/ 42 w 1347"/>
              <a:gd name="T27" fmla="*/ 217 h 987"/>
              <a:gd name="T28" fmla="*/ 234 w 1347"/>
              <a:gd name="T29" fmla="*/ 409 h 987"/>
              <a:gd name="T30" fmla="*/ 251 w 1347"/>
              <a:gd name="T31" fmla="*/ 493 h 987"/>
              <a:gd name="T32" fmla="*/ 109 w 1347"/>
              <a:gd name="T33" fmla="*/ 827 h 987"/>
              <a:gd name="T34" fmla="*/ 126 w 1347"/>
              <a:gd name="T35" fmla="*/ 827 h 987"/>
              <a:gd name="T36" fmla="*/ 318 w 1347"/>
              <a:gd name="T37" fmla="*/ 576 h 987"/>
              <a:gd name="T38" fmla="*/ 393 w 1347"/>
              <a:gd name="T39" fmla="*/ 568 h 987"/>
              <a:gd name="T40" fmla="*/ 477 w 1347"/>
              <a:gd name="T41" fmla="*/ 643 h 987"/>
              <a:gd name="T42" fmla="*/ 569 w 1347"/>
              <a:gd name="T43" fmla="*/ 694 h 987"/>
              <a:gd name="T44" fmla="*/ 820 w 1347"/>
              <a:gd name="T45" fmla="*/ 677 h 987"/>
              <a:gd name="T46" fmla="*/ 945 w 1347"/>
              <a:gd name="T47" fmla="*/ 568 h 987"/>
              <a:gd name="T48" fmla="*/ 1020 w 1347"/>
              <a:gd name="T49" fmla="*/ 576 h 987"/>
              <a:gd name="T50" fmla="*/ 1229 w 1347"/>
              <a:gd name="T51" fmla="*/ 853 h 987"/>
              <a:gd name="T52" fmla="*/ 1238 w 1347"/>
              <a:gd name="T53" fmla="*/ 844 h 987"/>
              <a:gd name="T54" fmla="*/ 1096 w 1347"/>
              <a:gd name="T55" fmla="*/ 493 h 987"/>
              <a:gd name="T56" fmla="*/ 1112 w 1347"/>
              <a:gd name="T57" fmla="*/ 409 h 987"/>
              <a:gd name="T58" fmla="*/ 1313 w 1347"/>
              <a:gd name="T59" fmla="*/ 217 h 987"/>
              <a:gd name="T60" fmla="*/ 1346 w 1347"/>
              <a:gd name="T61" fmla="*/ 225 h 987"/>
              <a:gd name="T62" fmla="*/ 1346 w 1347"/>
              <a:gd name="T63" fmla="*/ 903 h 987"/>
              <a:gd name="T64" fmla="*/ 1246 w 1347"/>
              <a:gd name="T65" fmla="*/ 986 h 987"/>
              <a:gd name="T66" fmla="*/ 92 w 1347"/>
              <a:gd name="T67" fmla="*/ 986 h 987"/>
              <a:gd name="T68" fmla="*/ 92 w 1347"/>
              <a:gd name="T69" fmla="*/ 986 h 987"/>
              <a:gd name="T70" fmla="*/ 92 w 1347"/>
              <a:gd name="T71" fmla="*/ 986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47" h="987">
                <a:moveTo>
                  <a:pt x="586" y="602"/>
                </a:moveTo>
                <a:cubicBezTo>
                  <a:pt x="561" y="585"/>
                  <a:pt x="519" y="560"/>
                  <a:pt x="502" y="535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26" y="100"/>
                  <a:pt x="9" y="58"/>
                  <a:pt x="17" y="33"/>
                </a:cubicBezTo>
                <a:cubicBezTo>
                  <a:pt x="34" y="17"/>
                  <a:pt x="51" y="0"/>
                  <a:pt x="92" y="0"/>
                </a:cubicBezTo>
                <a:cubicBezTo>
                  <a:pt x="1255" y="0"/>
                  <a:pt x="1255" y="0"/>
                  <a:pt x="1255" y="0"/>
                </a:cubicBezTo>
                <a:cubicBezTo>
                  <a:pt x="1255" y="0"/>
                  <a:pt x="1305" y="0"/>
                  <a:pt x="1330" y="41"/>
                </a:cubicBezTo>
                <a:cubicBezTo>
                  <a:pt x="1346" y="67"/>
                  <a:pt x="1330" y="108"/>
                  <a:pt x="1305" y="125"/>
                </a:cubicBezTo>
                <a:cubicBezTo>
                  <a:pt x="803" y="576"/>
                  <a:pt x="803" y="576"/>
                  <a:pt x="803" y="576"/>
                </a:cubicBezTo>
                <a:cubicBezTo>
                  <a:pt x="803" y="576"/>
                  <a:pt x="711" y="652"/>
                  <a:pt x="586" y="602"/>
                </a:cubicBezTo>
                <a:close/>
                <a:moveTo>
                  <a:pt x="92" y="986"/>
                </a:moveTo>
                <a:cubicBezTo>
                  <a:pt x="92" y="986"/>
                  <a:pt x="0" y="978"/>
                  <a:pt x="0" y="894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00"/>
                  <a:pt x="17" y="192"/>
                  <a:pt x="42" y="217"/>
                </a:cubicBezTo>
                <a:cubicBezTo>
                  <a:pt x="234" y="409"/>
                  <a:pt x="234" y="409"/>
                  <a:pt x="234" y="409"/>
                </a:cubicBezTo>
                <a:cubicBezTo>
                  <a:pt x="260" y="426"/>
                  <a:pt x="268" y="468"/>
                  <a:pt x="251" y="493"/>
                </a:cubicBezTo>
                <a:cubicBezTo>
                  <a:pt x="109" y="827"/>
                  <a:pt x="109" y="827"/>
                  <a:pt x="109" y="827"/>
                </a:cubicBezTo>
                <a:cubicBezTo>
                  <a:pt x="101" y="853"/>
                  <a:pt x="109" y="853"/>
                  <a:pt x="126" y="827"/>
                </a:cubicBezTo>
                <a:cubicBezTo>
                  <a:pt x="318" y="576"/>
                  <a:pt x="318" y="576"/>
                  <a:pt x="318" y="576"/>
                </a:cubicBezTo>
                <a:cubicBezTo>
                  <a:pt x="343" y="552"/>
                  <a:pt x="368" y="552"/>
                  <a:pt x="393" y="568"/>
                </a:cubicBezTo>
                <a:cubicBezTo>
                  <a:pt x="477" y="643"/>
                  <a:pt x="477" y="643"/>
                  <a:pt x="477" y="643"/>
                </a:cubicBezTo>
                <a:cubicBezTo>
                  <a:pt x="502" y="660"/>
                  <a:pt x="544" y="685"/>
                  <a:pt x="569" y="694"/>
                </a:cubicBezTo>
                <a:cubicBezTo>
                  <a:pt x="636" y="710"/>
                  <a:pt x="744" y="735"/>
                  <a:pt x="820" y="677"/>
                </a:cubicBezTo>
                <a:cubicBezTo>
                  <a:pt x="945" y="568"/>
                  <a:pt x="945" y="568"/>
                  <a:pt x="945" y="568"/>
                </a:cubicBezTo>
                <a:cubicBezTo>
                  <a:pt x="970" y="552"/>
                  <a:pt x="1004" y="552"/>
                  <a:pt x="1020" y="576"/>
                </a:cubicBezTo>
                <a:cubicBezTo>
                  <a:pt x="1229" y="853"/>
                  <a:pt x="1229" y="853"/>
                  <a:pt x="1229" y="853"/>
                </a:cubicBezTo>
                <a:cubicBezTo>
                  <a:pt x="1246" y="877"/>
                  <a:pt x="1246" y="869"/>
                  <a:pt x="1238" y="844"/>
                </a:cubicBezTo>
                <a:cubicBezTo>
                  <a:pt x="1096" y="493"/>
                  <a:pt x="1096" y="493"/>
                  <a:pt x="1096" y="493"/>
                </a:cubicBezTo>
                <a:cubicBezTo>
                  <a:pt x="1079" y="468"/>
                  <a:pt x="1087" y="434"/>
                  <a:pt x="1112" y="409"/>
                </a:cubicBezTo>
                <a:cubicBezTo>
                  <a:pt x="1313" y="217"/>
                  <a:pt x="1313" y="217"/>
                  <a:pt x="1313" y="217"/>
                </a:cubicBezTo>
                <a:cubicBezTo>
                  <a:pt x="1330" y="192"/>
                  <a:pt x="1346" y="200"/>
                  <a:pt x="1346" y="225"/>
                </a:cubicBezTo>
                <a:cubicBezTo>
                  <a:pt x="1346" y="903"/>
                  <a:pt x="1346" y="903"/>
                  <a:pt x="1346" y="903"/>
                </a:cubicBezTo>
                <a:cubicBezTo>
                  <a:pt x="1346" y="903"/>
                  <a:pt x="1338" y="986"/>
                  <a:pt x="1246" y="986"/>
                </a:cubicBezTo>
                <a:cubicBezTo>
                  <a:pt x="92" y="986"/>
                  <a:pt x="92" y="986"/>
                  <a:pt x="92" y="986"/>
                </a:cubicBezTo>
                <a:close/>
                <a:moveTo>
                  <a:pt x="92" y="986"/>
                </a:moveTo>
                <a:lnTo>
                  <a:pt x="92" y="98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wrap="none" lIns="121893" tIns="60946" rIns="121893" bIns="60946" anchor="ctr"/>
          <a:lstStyle/>
          <a:p>
            <a:pPr>
              <a:defRPr/>
            </a:pPr>
            <a:endParaRPr lang="en-US" sz="1050" dirty="0">
              <a:cs typeface="+mn-ea"/>
              <a:sym typeface="+mn-lt"/>
            </a:endParaRPr>
          </a:p>
        </p:txBody>
      </p:sp>
      <p:sp>
        <p:nvSpPr>
          <p:cNvPr id="89" name="AutoShape 124"/>
          <p:cNvSpPr>
            <a:spLocks noChangeAspect="1"/>
          </p:cNvSpPr>
          <p:nvPr/>
        </p:nvSpPr>
        <p:spPr bwMode="auto">
          <a:xfrm>
            <a:off x="5222353" y="3781125"/>
            <a:ext cx="497864" cy="39789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684" y="0"/>
                </a:moveTo>
                <a:cubicBezTo>
                  <a:pt x="20941" y="0"/>
                  <a:pt x="21159" y="103"/>
                  <a:pt x="21335" y="310"/>
                </a:cubicBezTo>
                <a:cubicBezTo>
                  <a:pt x="21511" y="518"/>
                  <a:pt x="21599" y="760"/>
                  <a:pt x="21599" y="1048"/>
                </a:cubicBezTo>
                <a:lnTo>
                  <a:pt x="21599" y="16238"/>
                </a:lnTo>
                <a:cubicBezTo>
                  <a:pt x="21599" y="16523"/>
                  <a:pt x="21511" y="16767"/>
                  <a:pt x="21335" y="16969"/>
                </a:cubicBezTo>
                <a:cubicBezTo>
                  <a:pt x="21161" y="17173"/>
                  <a:pt x="20943" y="17274"/>
                  <a:pt x="20684" y="17274"/>
                </a:cubicBezTo>
                <a:lnTo>
                  <a:pt x="19807" y="17274"/>
                </a:lnTo>
                <a:lnTo>
                  <a:pt x="19807" y="17369"/>
                </a:lnTo>
                <a:cubicBezTo>
                  <a:pt x="19807" y="17948"/>
                  <a:pt x="19709" y="18498"/>
                  <a:pt x="19513" y="19017"/>
                </a:cubicBezTo>
                <a:cubicBezTo>
                  <a:pt x="19317" y="19535"/>
                  <a:pt x="19060" y="19984"/>
                  <a:pt x="18746" y="20361"/>
                </a:cubicBezTo>
                <a:cubicBezTo>
                  <a:pt x="18433" y="20738"/>
                  <a:pt x="18051" y="21038"/>
                  <a:pt x="17608" y="21263"/>
                </a:cubicBezTo>
                <a:cubicBezTo>
                  <a:pt x="17167" y="21487"/>
                  <a:pt x="16697" y="21599"/>
                  <a:pt x="16197" y="21599"/>
                </a:cubicBezTo>
                <a:cubicBezTo>
                  <a:pt x="15705" y="21599"/>
                  <a:pt x="15237" y="21487"/>
                  <a:pt x="14796" y="21263"/>
                </a:cubicBezTo>
                <a:cubicBezTo>
                  <a:pt x="14353" y="21038"/>
                  <a:pt x="13973" y="20738"/>
                  <a:pt x="13653" y="20361"/>
                </a:cubicBezTo>
                <a:cubicBezTo>
                  <a:pt x="13332" y="19984"/>
                  <a:pt x="13077" y="19535"/>
                  <a:pt x="12886" y="19017"/>
                </a:cubicBezTo>
                <a:cubicBezTo>
                  <a:pt x="12695" y="18498"/>
                  <a:pt x="12600" y="17948"/>
                  <a:pt x="12600" y="17369"/>
                </a:cubicBezTo>
                <a:lnTo>
                  <a:pt x="12600" y="17274"/>
                </a:lnTo>
                <a:lnTo>
                  <a:pt x="9000" y="17274"/>
                </a:lnTo>
                <a:lnTo>
                  <a:pt x="9000" y="17369"/>
                </a:lnTo>
                <a:cubicBezTo>
                  <a:pt x="9000" y="17948"/>
                  <a:pt x="8904" y="18498"/>
                  <a:pt x="8713" y="19017"/>
                </a:cubicBezTo>
                <a:cubicBezTo>
                  <a:pt x="8522" y="19535"/>
                  <a:pt x="8265" y="19984"/>
                  <a:pt x="7946" y="20361"/>
                </a:cubicBezTo>
                <a:cubicBezTo>
                  <a:pt x="7628" y="20738"/>
                  <a:pt x="7244" y="21038"/>
                  <a:pt x="6803" y="21263"/>
                </a:cubicBezTo>
                <a:cubicBezTo>
                  <a:pt x="6360" y="21487"/>
                  <a:pt x="5894" y="21599"/>
                  <a:pt x="5402" y="21599"/>
                </a:cubicBezTo>
                <a:cubicBezTo>
                  <a:pt x="4910" y="21599"/>
                  <a:pt x="4442" y="21487"/>
                  <a:pt x="4004" y="21263"/>
                </a:cubicBezTo>
                <a:cubicBezTo>
                  <a:pt x="3558" y="21038"/>
                  <a:pt x="3178" y="20738"/>
                  <a:pt x="2857" y="20361"/>
                </a:cubicBezTo>
                <a:cubicBezTo>
                  <a:pt x="2537" y="19984"/>
                  <a:pt x="2282" y="19535"/>
                  <a:pt x="2091" y="19017"/>
                </a:cubicBezTo>
                <a:cubicBezTo>
                  <a:pt x="1900" y="18498"/>
                  <a:pt x="1804" y="17948"/>
                  <a:pt x="1804" y="17369"/>
                </a:cubicBezTo>
                <a:lnTo>
                  <a:pt x="1804" y="17274"/>
                </a:lnTo>
                <a:lnTo>
                  <a:pt x="891" y="17274"/>
                </a:lnTo>
                <a:cubicBezTo>
                  <a:pt x="646" y="17274"/>
                  <a:pt x="438" y="17168"/>
                  <a:pt x="262" y="16960"/>
                </a:cubicBezTo>
                <a:cubicBezTo>
                  <a:pt x="88" y="16756"/>
                  <a:pt x="0" y="16514"/>
                  <a:pt x="0" y="16238"/>
                </a:cubicBezTo>
                <a:lnTo>
                  <a:pt x="0" y="10668"/>
                </a:lnTo>
                <a:cubicBezTo>
                  <a:pt x="0" y="10441"/>
                  <a:pt x="26" y="10205"/>
                  <a:pt x="68" y="9960"/>
                </a:cubicBezTo>
                <a:cubicBezTo>
                  <a:pt x="117" y="9715"/>
                  <a:pt x="186" y="9474"/>
                  <a:pt x="274" y="9229"/>
                </a:cubicBezTo>
                <a:cubicBezTo>
                  <a:pt x="364" y="8984"/>
                  <a:pt x="470" y="8751"/>
                  <a:pt x="592" y="8526"/>
                </a:cubicBezTo>
                <a:cubicBezTo>
                  <a:pt x="712" y="8301"/>
                  <a:pt x="837" y="8114"/>
                  <a:pt x="959" y="7964"/>
                </a:cubicBezTo>
                <a:lnTo>
                  <a:pt x="3573" y="4906"/>
                </a:lnTo>
                <a:cubicBezTo>
                  <a:pt x="3697" y="4759"/>
                  <a:pt x="3857" y="4613"/>
                  <a:pt x="4053" y="4474"/>
                </a:cubicBezTo>
                <a:cubicBezTo>
                  <a:pt x="4248" y="4330"/>
                  <a:pt x="4449" y="4209"/>
                  <a:pt x="4657" y="4109"/>
                </a:cubicBezTo>
                <a:cubicBezTo>
                  <a:pt x="4863" y="4005"/>
                  <a:pt x="5071" y="3927"/>
                  <a:pt x="5277" y="3867"/>
                </a:cubicBezTo>
                <a:cubicBezTo>
                  <a:pt x="5485" y="3806"/>
                  <a:pt x="5686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8" y="518"/>
                  <a:pt x="7082" y="310"/>
                </a:cubicBezTo>
                <a:cubicBezTo>
                  <a:pt x="7258" y="103"/>
                  <a:pt x="7464" y="0"/>
                  <a:pt x="7699" y="0"/>
                </a:cubicBezTo>
                <a:lnTo>
                  <a:pt x="20684" y="0"/>
                </a:lnTo>
                <a:close/>
                <a:moveTo>
                  <a:pt x="6791" y="6438"/>
                </a:moveTo>
                <a:lnTo>
                  <a:pt x="5877" y="6438"/>
                </a:lnTo>
                <a:cubicBezTo>
                  <a:pt x="5799" y="6438"/>
                  <a:pt x="5676" y="6478"/>
                  <a:pt x="5510" y="6550"/>
                </a:cubicBezTo>
                <a:cubicBezTo>
                  <a:pt x="5341" y="6625"/>
                  <a:pt x="5223" y="6703"/>
                  <a:pt x="5152" y="6784"/>
                </a:cubicBezTo>
                <a:lnTo>
                  <a:pt x="2539" y="9830"/>
                </a:lnTo>
                <a:cubicBezTo>
                  <a:pt x="2478" y="9902"/>
                  <a:pt x="2412" y="10040"/>
                  <a:pt x="2351" y="10239"/>
                </a:cubicBezTo>
                <a:cubicBezTo>
                  <a:pt x="2289" y="10435"/>
                  <a:pt x="2257" y="10579"/>
                  <a:pt x="2257" y="10671"/>
                </a:cubicBezTo>
                <a:lnTo>
                  <a:pt x="2257" y="11527"/>
                </a:lnTo>
                <a:lnTo>
                  <a:pt x="6795" y="11527"/>
                </a:lnTo>
                <a:lnTo>
                  <a:pt x="6795" y="6438"/>
                </a:lnTo>
                <a:close/>
                <a:moveTo>
                  <a:pt x="5395" y="18942"/>
                </a:moveTo>
                <a:cubicBezTo>
                  <a:pt x="5760" y="18942"/>
                  <a:pt x="6075" y="18789"/>
                  <a:pt x="6340" y="18481"/>
                </a:cubicBezTo>
                <a:cubicBezTo>
                  <a:pt x="6600" y="18173"/>
                  <a:pt x="6732" y="17804"/>
                  <a:pt x="6732" y="17372"/>
                </a:cubicBezTo>
                <a:cubicBezTo>
                  <a:pt x="6732" y="16940"/>
                  <a:pt x="6600" y="16569"/>
                  <a:pt x="6340" y="16252"/>
                </a:cubicBezTo>
                <a:cubicBezTo>
                  <a:pt x="6078" y="15944"/>
                  <a:pt x="5762" y="15786"/>
                  <a:pt x="5395" y="15786"/>
                </a:cubicBezTo>
                <a:cubicBezTo>
                  <a:pt x="5027" y="15786"/>
                  <a:pt x="4714" y="15941"/>
                  <a:pt x="4444" y="16246"/>
                </a:cubicBezTo>
                <a:cubicBezTo>
                  <a:pt x="4180" y="16557"/>
                  <a:pt x="4045" y="16932"/>
                  <a:pt x="4045" y="17372"/>
                </a:cubicBezTo>
                <a:cubicBezTo>
                  <a:pt x="4045" y="17804"/>
                  <a:pt x="4180" y="18173"/>
                  <a:pt x="4444" y="18481"/>
                </a:cubicBezTo>
                <a:cubicBezTo>
                  <a:pt x="4714" y="18789"/>
                  <a:pt x="5027" y="18942"/>
                  <a:pt x="5395" y="18942"/>
                </a:cubicBezTo>
                <a:moveTo>
                  <a:pt x="16195" y="18942"/>
                </a:moveTo>
                <a:cubicBezTo>
                  <a:pt x="16560" y="18942"/>
                  <a:pt x="16878" y="18789"/>
                  <a:pt x="17145" y="18481"/>
                </a:cubicBezTo>
                <a:cubicBezTo>
                  <a:pt x="17409" y="18173"/>
                  <a:pt x="17544" y="17804"/>
                  <a:pt x="17544" y="17372"/>
                </a:cubicBezTo>
                <a:cubicBezTo>
                  <a:pt x="17544" y="16940"/>
                  <a:pt x="17412" y="16569"/>
                  <a:pt x="17150" y="16252"/>
                </a:cubicBezTo>
                <a:cubicBezTo>
                  <a:pt x="16890" y="15944"/>
                  <a:pt x="16572" y="15786"/>
                  <a:pt x="16195" y="15786"/>
                </a:cubicBezTo>
                <a:cubicBezTo>
                  <a:pt x="15827" y="15786"/>
                  <a:pt x="15514" y="15941"/>
                  <a:pt x="15249" y="16246"/>
                </a:cubicBezTo>
                <a:cubicBezTo>
                  <a:pt x="14990" y="16557"/>
                  <a:pt x="14857" y="16932"/>
                  <a:pt x="14857" y="17372"/>
                </a:cubicBezTo>
                <a:cubicBezTo>
                  <a:pt x="14857" y="17804"/>
                  <a:pt x="14990" y="18173"/>
                  <a:pt x="15249" y="18481"/>
                </a:cubicBezTo>
                <a:cubicBezTo>
                  <a:pt x="15511" y="18789"/>
                  <a:pt x="15825" y="18942"/>
                  <a:pt x="16195" y="18942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013">
              <a:defRPr/>
            </a:pPr>
            <a:endParaRPr lang="es-ES" sz="66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90" name="Freeform 290"/>
          <p:cNvSpPr>
            <a:spLocks noChangeAspect="1" noChangeArrowheads="1"/>
          </p:cNvSpPr>
          <p:nvPr/>
        </p:nvSpPr>
        <p:spPr bwMode="auto">
          <a:xfrm>
            <a:off x="4128389" y="2146267"/>
            <a:ext cx="555978" cy="430625"/>
          </a:xfrm>
          <a:custGeom>
            <a:avLst/>
            <a:gdLst>
              <a:gd name="T0" fmla="*/ 995 w 996"/>
              <a:gd name="T1" fmla="*/ 409 h 770"/>
              <a:gd name="T2" fmla="*/ 836 w 996"/>
              <a:gd name="T3" fmla="*/ 409 h 770"/>
              <a:gd name="T4" fmla="*/ 543 w 996"/>
              <a:gd name="T5" fmla="*/ 192 h 770"/>
              <a:gd name="T6" fmla="*/ 384 w 996"/>
              <a:gd name="T7" fmla="*/ 275 h 770"/>
              <a:gd name="T8" fmla="*/ 360 w 996"/>
              <a:gd name="T9" fmla="*/ 158 h 770"/>
              <a:gd name="T10" fmla="*/ 702 w 996"/>
              <a:gd name="T11" fmla="*/ 33 h 770"/>
              <a:gd name="T12" fmla="*/ 836 w 996"/>
              <a:gd name="T13" fmla="*/ 133 h 770"/>
              <a:gd name="T14" fmla="*/ 334 w 996"/>
              <a:gd name="T15" fmla="*/ 626 h 770"/>
              <a:gd name="T16" fmla="*/ 276 w 996"/>
              <a:gd name="T17" fmla="*/ 551 h 770"/>
              <a:gd name="T18" fmla="*/ 209 w 996"/>
              <a:gd name="T19" fmla="*/ 484 h 770"/>
              <a:gd name="T20" fmla="*/ 109 w 996"/>
              <a:gd name="T21" fmla="*/ 434 h 770"/>
              <a:gd name="T22" fmla="*/ 159 w 996"/>
              <a:gd name="T23" fmla="*/ 535 h 770"/>
              <a:gd name="T24" fmla="*/ 226 w 996"/>
              <a:gd name="T25" fmla="*/ 602 h 770"/>
              <a:gd name="T26" fmla="*/ 293 w 996"/>
              <a:gd name="T27" fmla="*/ 668 h 770"/>
              <a:gd name="T28" fmla="*/ 393 w 996"/>
              <a:gd name="T29" fmla="*/ 727 h 770"/>
              <a:gd name="T30" fmla="*/ 334 w 996"/>
              <a:gd name="T31" fmla="*/ 626 h 770"/>
              <a:gd name="T32" fmla="*/ 594 w 996"/>
              <a:gd name="T33" fmla="*/ 267 h 770"/>
              <a:gd name="T34" fmla="*/ 443 w 996"/>
              <a:gd name="T35" fmla="*/ 301 h 770"/>
              <a:gd name="T36" fmla="*/ 284 w 996"/>
              <a:gd name="T37" fmla="*/ 217 h 770"/>
              <a:gd name="T38" fmla="*/ 460 w 996"/>
              <a:gd name="T39" fmla="*/ 50 h 770"/>
              <a:gd name="T40" fmla="*/ 184 w 996"/>
              <a:gd name="T41" fmla="*/ 100 h 770"/>
              <a:gd name="T42" fmla="*/ 0 w 996"/>
              <a:gd name="T43" fmla="*/ 66 h 770"/>
              <a:gd name="T44" fmla="*/ 50 w 996"/>
              <a:gd name="T45" fmla="*/ 443 h 770"/>
              <a:gd name="T46" fmla="*/ 234 w 996"/>
              <a:gd name="T47" fmla="*/ 392 h 770"/>
              <a:gd name="T48" fmla="*/ 293 w 996"/>
              <a:gd name="T49" fmla="*/ 468 h 770"/>
              <a:gd name="T50" fmla="*/ 360 w 996"/>
              <a:gd name="T51" fmla="*/ 535 h 770"/>
              <a:gd name="T52" fmla="*/ 426 w 996"/>
              <a:gd name="T53" fmla="*/ 610 h 770"/>
              <a:gd name="T54" fmla="*/ 477 w 996"/>
              <a:gd name="T55" fmla="*/ 727 h 770"/>
              <a:gd name="T56" fmla="*/ 543 w 996"/>
              <a:gd name="T57" fmla="*/ 660 h 770"/>
              <a:gd name="T58" fmla="*/ 485 w 996"/>
              <a:gd name="T59" fmla="*/ 585 h 770"/>
              <a:gd name="T60" fmla="*/ 569 w 996"/>
              <a:gd name="T61" fmla="*/ 668 h 770"/>
              <a:gd name="T62" fmla="*/ 627 w 996"/>
              <a:gd name="T63" fmla="*/ 602 h 770"/>
              <a:gd name="T64" fmla="*/ 652 w 996"/>
              <a:gd name="T65" fmla="*/ 610 h 770"/>
              <a:gd name="T66" fmla="*/ 719 w 996"/>
              <a:gd name="T67" fmla="*/ 543 h 770"/>
              <a:gd name="T68" fmla="*/ 727 w 996"/>
              <a:gd name="T69" fmla="*/ 526 h 770"/>
              <a:gd name="T70" fmla="*/ 786 w 996"/>
              <a:gd name="T71" fmla="*/ 535 h 770"/>
              <a:gd name="T72" fmla="*/ 786 w 996"/>
              <a:gd name="T73" fmla="*/ 468 h 7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96" h="770">
                <a:moveTo>
                  <a:pt x="995" y="100"/>
                </a:moveTo>
                <a:cubicBezTo>
                  <a:pt x="995" y="409"/>
                  <a:pt x="995" y="409"/>
                  <a:pt x="995" y="409"/>
                </a:cubicBezTo>
                <a:cubicBezTo>
                  <a:pt x="995" y="409"/>
                  <a:pt x="928" y="426"/>
                  <a:pt x="920" y="426"/>
                </a:cubicBezTo>
                <a:cubicBezTo>
                  <a:pt x="903" y="426"/>
                  <a:pt x="861" y="443"/>
                  <a:pt x="836" y="409"/>
                </a:cubicBezTo>
                <a:cubicBezTo>
                  <a:pt x="786" y="367"/>
                  <a:pt x="619" y="192"/>
                  <a:pt x="619" y="192"/>
                </a:cubicBezTo>
                <a:cubicBezTo>
                  <a:pt x="619" y="192"/>
                  <a:pt x="594" y="167"/>
                  <a:pt x="543" y="192"/>
                </a:cubicBezTo>
                <a:cubicBezTo>
                  <a:pt x="502" y="217"/>
                  <a:pt x="443" y="250"/>
                  <a:pt x="418" y="259"/>
                </a:cubicBezTo>
                <a:cubicBezTo>
                  <a:pt x="410" y="267"/>
                  <a:pt x="393" y="275"/>
                  <a:pt x="384" y="275"/>
                </a:cubicBezTo>
                <a:cubicBezTo>
                  <a:pt x="351" y="275"/>
                  <a:pt x="326" y="242"/>
                  <a:pt x="326" y="209"/>
                </a:cubicBezTo>
                <a:cubicBezTo>
                  <a:pt x="326" y="183"/>
                  <a:pt x="343" y="167"/>
                  <a:pt x="360" y="158"/>
                </a:cubicBezTo>
                <a:cubicBezTo>
                  <a:pt x="426" y="116"/>
                  <a:pt x="552" y="50"/>
                  <a:pt x="602" y="16"/>
                </a:cubicBezTo>
                <a:cubicBezTo>
                  <a:pt x="635" y="0"/>
                  <a:pt x="652" y="0"/>
                  <a:pt x="702" y="33"/>
                </a:cubicBezTo>
                <a:cubicBezTo>
                  <a:pt x="752" y="83"/>
                  <a:pt x="803" y="125"/>
                  <a:pt x="803" y="125"/>
                </a:cubicBezTo>
                <a:cubicBezTo>
                  <a:pt x="803" y="125"/>
                  <a:pt x="819" y="133"/>
                  <a:pt x="836" y="133"/>
                </a:cubicBezTo>
                <a:cubicBezTo>
                  <a:pt x="878" y="125"/>
                  <a:pt x="995" y="100"/>
                  <a:pt x="995" y="100"/>
                </a:cubicBezTo>
                <a:close/>
                <a:moveTo>
                  <a:pt x="334" y="626"/>
                </a:moveTo>
                <a:cubicBezTo>
                  <a:pt x="343" y="610"/>
                  <a:pt x="343" y="585"/>
                  <a:pt x="326" y="568"/>
                </a:cubicBezTo>
                <a:cubicBezTo>
                  <a:pt x="309" y="551"/>
                  <a:pt x="293" y="551"/>
                  <a:pt x="276" y="551"/>
                </a:cubicBezTo>
                <a:cubicBezTo>
                  <a:pt x="276" y="535"/>
                  <a:pt x="276" y="510"/>
                  <a:pt x="259" y="501"/>
                </a:cubicBezTo>
                <a:cubicBezTo>
                  <a:pt x="251" y="484"/>
                  <a:pt x="226" y="476"/>
                  <a:pt x="209" y="484"/>
                </a:cubicBezTo>
                <a:cubicBezTo>
                  <a:pt x="217" y="468"/>
                  <a:pt x="209" y="443"/>
                  <a:pt x="201" y="426"/>
                </a:cubicBezTo>
                <a:cubicBezTo>
                  <a:pt x="176" y="401"/>
                  <a:pt x="134" y="409"/>
                  <a:pt x="109" y="434"/>
                </a:cubicBezTo>
                <a:cubicBezTo>
                  <a:pt x="92" y="451"/>
                  <a:pt x="75" y="501"/>
                  <a:pt x="92" y="526"/>
                </a:cubicBezTo>
                <a:cubicBezTo>
                  <a:pt x="117" y="551"/>
                  <a:pt x="142" y="535"/>
                  <a:pt x="159" y="535"/>
                </a:cubicBezTo>
                <a:cubicBezTo>
                  <a:pt x="159" y="551"/>
                  <a:pt x="142" y="568"/>
                  <a:pt x="159" y="593"/>
                </a:cubicBezTo>
                <a:cubicBezTo>
                  <a:pt x="176" y="618"/>
                  <a:pt x="209" y="602"/>
                  <a:pt x="226" y="602"/>
                </a:cubicBezTo>
                <a:cubicBezTo>
                  <a:pt x="217" y="618"/>
                  <a:pt x="201" y="643"/>
                  <a:pt x="226" y="668"/>
                </a:cubicBezTo>
                <a:cubicBezTo>
                  <a:pt x="242" y="685"/>
                  <a:pt x="276" y="677"/>
                  <a:pt x="293" y="668"/>
                </a:cubicBezTo>
                <a:cubicBezTo>
                  <a:pt x="284" y="693"/>
                  <a:pt x="268" y="710"/>
                  <a:pt x="293" y="744"/>
                </a:cubicBezTo>
                <a:cubicBezTo>
                  <a:pt x="318" y="769"/>
                  <a:pt x="368" y="752"/>
                  <a:pt x="393" y="727"/>
                </a:cubicBezTo>
                <a:cubicBezTo>
                  <a:pt x="418" y="702"/>
                  <a:pt x="418" y="668"/>
                  <a:pt x="393" y="643"/>
                </a:cubicBezTo>
                <a:cubicBezTo>
                  <a:pt x="376" y="626"/>
                  <a:pt x="360" y="626"/>
                  <a:pt x="334" y="626"/>
                </a:cubicBezTo>
                <a:close/>
                <a:moveTo>
                  <a:pt x="786" y="468"/>
                </a:moveTo>
                <a:cubicBezTo>
                  <a:pt x="610" y="284"/>
                  <a:pt x="694" y="367"/>
                  <a:pt x="594" y="267"/>
                </a:cubicBezTo>
                <a:cubicBezTo>
                  <a:pt x="594" y="267"/>
                  <a:pt x="569" y="234"/>
                  <a:pt x="527" y="259"/>
                </a:cubicBezTo>
                <a:cubicBezTo>
                  <a:pt x="502" y="267"/>
                  <a:pt x="468" y="284"/>
                  <a:pt x="443" y="301"/>
                </a:cubicBezTo>
                <a:cubicBezTo>
                  <a:pt x="418" y="309"/>
                  <a:pt x="393" y="317"/>
                  <a:pt x="384" y="317"/>
                </a:cubicBezTo>
                <a:cubicBezTo>
                  <a:pt x="326" y="317"/>
                  <a:pt x="284" y="267"/>
                  <a:pt x="284" y="217"/>
                </a:cubicBezTo>
                <a:cubicBezTo>
                  <a:pt x="284" y="175"/>
                  <a:pt x="301" y="142"/>
                  <a:pt x="334" y="125"/>
                </a:cubicBezTo>
                <a:cubicBezTo>
                  <a:pt x="368" y="100"/>
                  <a:pt x="460" y="50"/>
                  <a:pt x="460" y="50"/>
                </a:cubicBezTo>
                <a:cubicBezTo>
                  <a:pt x="460" y="50"/>
                  <a:pt x="435" y="8"/>
                  <a:pt x="376" y="8"/>
                </a:cubicBezTo>
                <a:cubicBezTo>
                  <a:pt x="309" y="8"/>
                  <a:pt x="184" y="100"/>
                  <a:pt x="184" y="100"/>
                </a:cubicBezTo>
                <a:cubicBezTo>
                  <a:pt x="184" y="100"/>
                  <a:pt x="150" y="116"/>
                  <a:pt x="100" y="100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426"/>
                  <a:pt x="0" y="426"/>
                  <a:pt x="0" y="426"/>
                </a:cubicBezTo>
                <a:cubicBezTo>
                  <a:pt x="0" y="426"/>
                  <a:pt x="25" y="434"/>
                  <a:pt x="50" y="443"/>
                </a:cubicBezTo>
                <a:cubicBezTo>
                  <a:pt x="59" y="426"/>
                  <a:pt x="67" y="409"/>
                  <a:pt x="83" y="392"/>
                </a:cubicBezTo>
                <a:cubicBezTo>
                  <a:pt x="125" y="351"/>
                  <a:pt x="192" y="351"/>
                  <a:pt x="234" y="392"/>
                </a:cubicBezTo>
                <a:cubicBezTo>
                  <a:pt x="242" y="409"/>
                  <a:pt x="251" y="417"/>
                  <a:pt x="251" y="434"/>
                </a:cubicBezTo>
                <a:cubicBezTo>
                  <a:pt x="268" y="443"/>
                  <a:pt x="284" y="451"/>
                  <a:pt x="293" y="468"/>
                </a:cubicBezTo>
                <a:cubicBezTo>
                  <a:pt x="309" y="476"/>
                  <a:pt x="318" y="493"/>
                  <a:pt x="318" y="510"/>
                </a:cubicBezTo>
                <a:cubicBezTo>
                  <a:pt x="334" y="510"/>
                  <a:pt x="351" y="518"/>
                  <a:pt x="360" y="535"/>
                </a:cubicBezTo>
                <a:cubicBezTo>
                  <a:pt x="376" y="551"/>
                  <a:pt x="384" y="568"/>
                  <a:pt x="384" y="585"/>
                </a:cubicBezTo>
                <a:cubicBezTo>
                  <a:pt x="401" y="585"/>
                  <a:pt x="418" y="593"/>
                  <a:pt x="426" y="610"/>
                </a:cubicBezTo>
                <a:cubicBezTo>
                  <a:pt x="451" y="635"/>
                  <a:pt x="460" y="668"/>
                  <a:pt x="451" y="702"/>
                </a:cubicBezTo>
                <a:cubicBezTo>
                  <a:pt x="460" y="702"/>
                  <a:pt x="468" y="718"/>
                  <a:pt x="477" y="727"/>
                </a:cubicBezTo>
                <a:cubicBezTo>
                  <a:pt x="493" y="744"/>
                  <a:pt x="527" y="744"/>
                  <a:pt x="543" y="727"/>
                </a:cubicBezTo>
                <a:cubicBezTo>
                  <a:pt x="560" y="710"/>
                  <a:pt x="560" y="677"/>
                  <a:pt x="543" y="660"/>
                </a:cubicBezTo>
                <a:lnTo>
                  <a:pt x="535" y="660"/>
                </a:lnTo>
                <a:cubicBezTo>
                  <a:pt x="485" y="602"/>
                  <a:pt x="477" y="593"/>
                  <a:pt x="485" y="585"/>
                </a:cubicBezTo>
                <a:cubicBezTo>
                  <a:pt x="493" y="585"/>
                  <a:pt x="502" y="593"/>
                  <a:pt x="560" y="660"/>
                </a:cubicBezTo>
                <a:cubicBezTo>
                  <a:pt x="569" y="668"/>
                  <a:pt x="569" y="668"/>
                  <a:pt x="569" y="668"/>
                </a:cubicBezTo>
                <a:cubicBezTo>
                  <a:pt x="585" y="685"/>
                  <a:pt x="610" y="685"/>
                  <a:pt x="627" y="668"/>
                </a:cubicBezTo>
                <a:cubicBezTo>
                  <a:pt x="644" y="652"/>
                  <a:pt x="644" y="618"/>
                  <a:pt x="627" y="602"/>
                </a:cubicBezTo>
                <a:cubicBezTo>
                  <a:pt x="569" y="535"/>
                  <a:pt x="560" y="526"/>
                  <a:pt x="560" y="518"/>
                </a:cubicBezTo>
                <a:cubicBezTo>
                  <a:pt x="569" y="518"/>
                  <a:pt x="594" y="551"/>
                  <a:pt x="652" y="610"/>
                </a:cubicBezTo>
                <a:cubicBezTo>
                  <a:pt x="669" y="626"/>
                  <a:pt x="702" y="626"/>
                  <a:pt x="719" y="610"/>
                </a:cubicBezTo>
                <a:cubicBezTo>
                  <a:pt x="727" y="593"/>
                  <a:pt x="736" y="568"/>
                  <a:pt x="719" y="543"/>
                </a:cubicBezTo>
                <a:cubicBezTo>
                  <a:pt x="644" y="468"/>
                  <a:pt x="644" y="468"/>
                  <a:pt x="652" y="459"/>
                </a:cubicBezTo>
                <a:lnTo>
                  <a:pt x="727" y="526"/>
                </a:lnTo>
                <a:cubicBezTo>
                  <a:pt x="727" y="535"/>
                  <a:pt x="727" y="535"/>
                  <a:pt x="727" y="535"/>
                </a:cubicBezTo>
                <a:cubicBezTo>
                  <a:pt x="744" y="551"/>
                  <a:pt x="769" y="551"/>
                  <a:pt x="786" y="535"/>
                </a:cubicBezTo>
                <a:cubicBezTo>
                  <a:pt x="803" y="510"/>
                  <a:pt x="803" y="484"/>
                  <a:pt x="786" y="468"/>
                </a:cubicBezTo>
                <a:close/>
                <a:moveTo>
                  <a:pt x="786" y="468"/>
                </a:moveTo>
                <a:lnTo>
                  <a:pt x="786" y="46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  <a:extLst/>
        </p:spPr>
        <p:txBody>
          <a:bodyPr wrap="none" lIns="182843" tIns="91422" rIns="182843" bIns="91422" anchor="ctr"/>
          <a:lstStyle/>
          <a:p>
            <a:pPr>
              <a:defRPr/>
            </a:pPr>
            <a:endParaRPr lang="en-US" sz="2400" dirty="0">
              <a:cs typeface="+mn-ea"/>
              <a:sym typeface="+mn-lt"/>
            </a:endParaRPr>
          </a:p>
        </p:txBody>
      </p:sp>
      <p:sp>
        <p:nvSpPr>
          <p:cNvPr id="91" name="Freeform 526"/>
          <p:cNvSpPr>
            <a:spLocks noChangeAspect="1" noChangeArrowheads="1"/>
          </p:cNvSpPr>
          <p:nvPr/>
        </p:nvSpPr>
        <p:spPr bwMode="auto">
          <a:xfrm>
            <a:off x="7664408" y="2144056"/>
            <a:ext cx="387203" cy="501955"/>
          </a:xfrm>
          <a:custGeom>
            <a:avLst/>
            <a:gdLst>
              <a:gd name="T0" fmla="*/ 719 w 1222"/>
              <a:gd name="T1" fmla="*/ 1338 h 1581"/>
              <a:gd name="T2" fmla="*/ 686 w 1222"/>
              <a:gd name="T3" fmla="*/ 1221 h 1581"/>
              <a:gd name="T4" fmla="*/ 686 w 1222"/>
              <a:gd name="T5" fmla="*/ 359 h 1581"/>
              <a:gd name="T6" fmla="*/ 719 w 1222"/>
              <a:gd name="T7" fmla="*/ 243 h 1581"/>
              <a:gd name="T8" fmla="*/ 17 w 1222"/>
              <a:gd name="T9" fmla="*/ 460 h 1581"/>
              <a:gd name="T10" fmla="*/ 0 w 1222"/>
              <a:gd name="T11" fmla="*/ 794 h 1581"/>
              <a:gd name="T12" fmla="*/ 17 w 1222"/>
              <a:gd name="T13" fmla="*/ 1120 h 1581"/>
              <a:gd name="T14" fmla="*/ 502 w 1222"/>
              <a:gd name="T15" fmla="*/ 1530 h 1581"/>
              <a:gd name="T16" fmla="*/ 493 w 1222"/>
              <a:gd name="T17" fmla="*/ 1112 h 1581"/>
              <a:gd name="T18" fmla="*/ 284 w 1222"/>
              <a:gd name="T19" fmla="*/ 1120 h 1581"/>
              <a:gd name="T20" fmla="*/ 284 w 1222"/>
              <a:gd name="T21" fmla="*/ 794 h 1581"/>
              <a:gd name="T22" fmla="*/ 284 w 1222"/>
              <a:gd name="T23" fmla="*/ 460 h 1581"/>
              <a:gd name="T24" fmla="*/ 493 w 1222"/>
              <a:gd name="T25" fmla="*/ 468 h 1581"/>
              <a:gd name="T26" fmla="*/ 502 w 1222"/>
              <a:gd name="T27" fmla="*/ 58 h 1581"/>
              <a:gd name="T28" fmla="*/ 17 w 1222"/>
              <a:gd name="T29" fmla="*/ 460 h 1581"/>
              <a:gd name="T30" fmla="*/ 602 w 1222"/>
              <a:gd name="T31" fmla="*/ 911 h 1581"/>
              <a:gd name="T32" fmla="*/ 493 w 1222"/>
              <a:gd name="T33" fmla="*/ 861 h 1581"/>
              <a:gd name="T34" fmla="*/ 543 w 1222"/>
              <a:gd name="T35" fmla="*/ 828 h 1581"/>
              <a:gd name="T36" fmla="*/ 610 w 1222"/>
              <a:gd name="T37" fmla="*/ 778 h 1581"/>
              <a:gd name="T38" fmla="*/ 627 w 1222"/>
              <a:gd name="T39" fmla="*/ 660 h 1581"/>
              <a:gd name="T40" fmla="*/ 476 w 1222"/>
              <a:gd name="T41" fmla="*/ 677 h 1581"/>
              <a:gd name="T42" fmla="*/ 510 w 1222"/>
              <a:gd name="T43" fmla="*/ 736 h 1581"/>
              <a:gd name="T44" fmla="*/ 560 w 1222"/>
              <a:gd name="T45" fmla="*/ 677 h 1581"/>
              <a:gd name="T46" fmla="*/ 585 w 1222"/>
              <a:gd name="T47" fmla="*/ 719 h 1581"/>
              <a:gd name="T48" fmla="*/ 502 w 1222"/>
              <a:gd name="T49" fmla="*/ 803 h 1581"/>
              <a:gd name="T50" fmla="*/ 410 w 1222"/>
              <a:gd name="T51" fmla="*/ 911 h 1581"/>
              <a:gd name="T52" fmla="*/ 819 w 1222"/>
              <a:gd name="T53" fmla="*/ 811 h 1581"/>
              <a:gd name="T54" fmla="*/ 794 w 1222"/>
              <a:gd name="T55" fmla="*/ 635 h 1581"/>
              <a:gd name="T56" fmla="*/ 644 w 1222"/>
              <a:gd name="T57" fmla="*/ 853 h 1581"/>
              <a:gd name="T58" fmla="*/ 744 w 1222"/>
              <a:gd name="T59" fmla="*/ 911 h 1581"/>
              <a:gd name="T60" fmla="*/ 803 w 1222"/>
              <a:gd name="T61" fmla="*/ 853 h 1581"/>
              <a:gd name="T62" fmla="*/ 844 w 1222"/>
              <a:gd name="T63" fmla="*/ 811 h 1581"/>
              <a:gd name="T64" fmla="*/ 786 w 1222"/>
              <a:gd name="T65" fmla="*/ 686 h 1581"/>
              <a:gd name="T66" fmla="*/ 694 w 1222"/>
              <a:gd name="T67" fmla="*/ 811 h 1581"/>
              <a:gd name="T68" fmla="*/ 694 w 1222"/>
              <a:gd name="T69" fmla="*/ 811 h 1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22" h="1581">
                <a:moveTo>
                  <a:pt x="1221" y="794"/>
                </a:moveTo>
                <a:cubicBezTo>
                  <a:pt x="1221" y="1079"/>
                  <a:pt x="995" y="1313"/>
                  <a:pt x="719" y="1338"/>
                </a:cubicBezTo>
                <a:cubicBezTo>
                  <a:pt x="719" y="1329"/>
                  <a:pt x="711" y="1313"/>
                  <a:pt x="711" y="1296"/>
                </a:cubicBezTo>
                <a:cubicBezTo>
                  <a:pt x="711" y="1296"/>
                  <a:pt x="702" y="1262"/>
                  <a:pt x="686" y="1221"/>
                </a:cubicBezTo>
                <a:cubicBezTo>
                  <a:pt x="911" y="1212"/>
                  <a:pt x="1095" y="1028"/>
                  <a:pt x="1095" y="794"/>
                </a:cubicBezTo>
                <a:cubicBezTo>
                  <a:pt x="1095" y="560"/>
                  <a:pt x="911" y="368"/>
                  <a:pt x="686" y="359"/>
                </a:cubicBezTo>
                <a:cubicBezTo>
                  <a:pt x="702" y="326"/>
                  <a:pt x="711" y="293"/>
                  <a:pt x="711" y="284"/>
                </a:cubicBezTo>
                <a:cubicBezTo>
                  <a:pt x="711" y="276"/>
                  <a:pt x="719" y="259"/>
                  <a:pt x="719" y="243"/>
                </a:cubicBezTo>
                <a:cubicBezTo>
                  <a:pt x="995" y="267"/>
                  <a:pt x="1221" y="510"/>
                  <a:pt x="1221" y="794"/>
                </a:cubicBezTo>
                <a:close/>
                <a:moveTo>
                  <a:pt x="17" y="460"/>
                </a:moveTo>
                <a:cubicBezTo>
                  <a:pt x="8" y="568"/>
                  <a:pt x="0" y="677"/>
                  <a:pt x="0" y="786"/>
                </a:cubicBezTo>
                <a:lnTo>
                  <a:pt x="0" y="794"/>
                </a:lnTo>
                <a:lnTo>
                  <a:pt x="0" y="803"/>
                </a:lnTo>
                <a:cubicBezTo>
                  <a:pt x="0" y="911"/>
                  <a:pt x="8" y="1012"/>
                  <a:pt x="17" y="1120"/>
                </a:cubicBezTo>
                <a:cubicBezTo>
                  <a:pt x="42" y="1396"/>
                  <a:pt x="259" y="1580"/>
                  <a:pt x="468" y="1538"/>
                </a:cubicBezTo>
                <a:cubicBezTo>
                  <a:pt x="485" y="1530"/>
                  <a:pt x="493" y="1530"/>
                  <a:pt x="502" y="1530"/>
                </a:cubicBezTo>
                <a:cubicBezTo>
                  <a:pt x="552" y="1505"/>
                  <a:pt x="594" y="1471"/>
                  <a:pt x="644" y="1438"/>
                </a:cubicBezTo>
                <a:cubicBezTo>
                  <a:pt x="702" y="1396"/>
                  <a:pt x="569" y="1070"/>
                  <a:pt x="493" y="1112"/>
                </a:cubicBezTo>
                <a:cubicBezTo>
                  <a:pt x="460" y="1129"/>
                  <a:pt x="376" y="1196"/>
                  <a:pt x="343" y="1196"/>
                </a:cubicBezTo>
                <a:cubicBezTo>
                  <a:pt x="309" y="1204"/>
                  <a:pt x="293" y="1162"/>
                  <a:pt x="284" y="1120"/>
                </a:cubicBezTo>
                <a:cubicBezTo>
                  <a:pt x="276" y="1028"/>
                  <a:pt x="284" y="903"/>
                  <a:pt x="284" y="803"/>
                </a:cubicBezTo>
                <a:cubicBezTo>
                  <a:pt x="284" y="794"/>
                  <a:pt x="284" y="794"/>
                  <a:pt x="284" y="794"/>
                </a:cubicBezTo>
                <a:cubicBezTo>
                  <a:pt x="284" y="786"/>
                  <a:pt x="284" y="786"/>
                  <a:pt x="284" y="786"/>
                </a:cubicBezTo>
                <a:cubicBezTo>
                  <a:pt x="284" y="677"/>
                  <a:pt x="276" y="560"/>
                  <a:pt x="284" y="460"/>
                </a:cubicBezTo>
                <a:cubicBezTo>
                  <a:pt x="293" y="426"/>
                  <a:pt x="309" y="385"/>
                  <a:pt x="343" y="385"/>
                </a:cubicBezTo>
                <a:cubicBezTo>
                  <a:pt x="376" y="393"/>
                  <a:pt x="460" y="452"/>
                  <a:pt x="493" y="468"/>
                </a:cubicBezTo>
                <a:cubicBezTo>
                  <a:pt x="569" y="510"/>
                  <a:pt x="702" y="184"/>
                  <a:pt x="644" y="142"/>
                </a:cubicBezTo>
                <a:cubicBezTo>
                  <a:pt x="594" y="117"/>
                  <a:pt x="552" y="75"/>
                  <a:pt x="502" y="58"/>
                </a:cubicBezTo>
                <a:cubicBezTo>
                  <a:pt x="493" y="50"/>
                  <a:pt x="485" y="50"/>
                  <a:pt x="468" y="50"/>
                </a:cubicBezTo>
                <a:cubicBezTo>
                  <a:pt x="259" y="0"/>
                  <a:pt x="42" y="184"/>
                  <a:pt x="17" y="460"/>
                </a:cubicBezTo>
                <a:close/>
                <a:moveTo>
                  <a:pt x="410" y="911"/>
                </a:moveTo>
                <a:cubicBezTo>
                  <a:pt x="602" y="911"/>
                  <a:pt x="602" y="911"/>
                  <a:pt x="602" y="911"/>
                </a:cubicBezTo>
                <a:cubicBezTo>
                  <a:pt x="610" y="861"/>
                  <a:pt x="610" y="861"/>
                  <a:pt x="610" y="861"/>
                </a:cubicBezTo>
                <a:cubicBezTo>
                  <a:pt x="493" y="861"/>
                  <a:pt x="493" y="861"/>
                  <a:pt x="493" y="861"/>
                </a:cubicBezTo>
                <a:cubicBezTo>
                  <a:pt x="493" y="861"/>
                  <a:pt x="502" y="853"/>
                  <a:pt x="510" y="853"/>
                </a:cubicBezTo>
                <a:cubicBezTo>
                  <a:pt x="510" y="845"/>
                  <a:pt x="527" y="836"/>
                  <a:pt x="543" y="828"/>
                </a:cubicBezTo>
                <a:cubicBezTo>
                  <a:pt x="569" y="811"/>
                  <a:pt x="569" y="811"/>
                  <a:pt x="569" y="811"/>
                </a:cubicBezTo>
                <a:cubicBezTo>
                  <a:pt x="585" y="803"/>
                  <a:pt x="602" y="786"/>
                  <a:pt x="610" y="778"/>
                </a:cubicBezTo>
                <a:cubicBezTo>
                  <a:pt x="627" y="761"/>
                  <a:pt x="635" y="744"/>
                  <a:pt x="644" y="719"/>
                </a:cubicBezTo>
                <a:cubicBezTo>
                  <a:pt x="652" y="694"/>
                  <a:pt x="644" y="677"/>
                  <a:pt x="627" y="660"/>
                </a:cubicBezTo>
                <a:cubicBezTo>
                  <a:pt x="619" y="644"/>
                  <a:pt x="594" y="635"/>
                  <a:pt x="569" y="635"/>
                </a:cubicBezTo>
                <a:cubicBezTo>
                  <a:pt x="527" y="635"/>
                  <a:pt x="502" y="644"/>
                  <a:pt x="476" y="677"/>
                </a:cubicBezTo>
                <a:cubicBezTo>
                  <a:pt x="468" y="686"/>
                  <a:pt x="460" y="711"/>
                  <a:pt x="452" y="736"/>
                </a:cubicBezTo>
                <a:cubicBezTo>
                  <a:pt x="510" y="736"/>
                  <a:pt x="510" y="736"/>
                  <a:pt x="510" y="736"/>
                </a:cubicBezTo>
                <a:cubicBezTo>
                  <a:pt x="510" y="719"/>
                  <a:pt x="518" y="702"/>
                  <a:pt x="518" y="694"/>
                </a:cubicBezTo>
                <a:cubicBezTo>
                  <a:pt x="527" y="686"/>
                  <a:pt x="543" y="677"/>
                  <a:pt x="560" y="677"/>
                </a:cubicBezTo>
                <a:cubicBezTo>
                  <a:pt x="569" y="677"/>
                  <a:pt x="577" y="686"/>
                  <a:pt x="585" y="694"/>
                </a:cubicBezTo>
                <a:cubicBezTo>
                  <a:pt x="585" y="702"/>
                  <a:pt x="594" y="711"/>
                  <a:pt x="585" y="719"/>
                </a:cubicBezTo>
                <a:cubicBezTo>
                  <a:pt x="585" y="736"/>
                  <a:pt x="577" y="744"/>
                  <a:pt x="560" y="761"/>
                </a:cubicBezTo>
                <a:cubicBezTo>
                  <a:pt x="552" y="769"/>
                  <a:pt x="535" y="778"/>
                  <a:pt x="502" y="803"/>
                </a:cubicBezTo>
                <a:cubicBezTo>
                  <a:pt x="468" y="819"/>
                  <a:pt x="452" y="836"/>
                  <a:pt x="435" y="861"/>
                </a:cubicBezTo>
                <a:cubicBezTo>
                  <a:pt x="426" y="878"/>
                  <a:pt x="418" y="895"/>
                  <a:pt x="410" y="911"/>
                </a:cubicBezTo>
                <a:close/>
                <a:moveTo>
                  <a:pt x="844" y="811"/>
                </a:moveTo>
                <a:cubicBezTo>
                  <a:pt x="819" y="811"/>
                  <a:pt x="819" y="811"/>
                  <a:pt x="819" y="811"/>
                </a:cubicBezTo>
                <a:cubicBezTo>
                  <a:pt x="853" y="635"/>
                  <a:pt x="853" y="635"/>
                  <a:pt x="853" y="635"/>
                </a:cubicBezTo>
                <a:cubicBezTo>
                  <a:pt x="794" y="635"/>
                  <a:pt x="794" y="635"/>
                  <a:pt x="794" y="635"/>
                </a:cubicBezTo>
                <a:cubicBezTo>
                  <a:pt x="652" y="803"/>
                  <a:pt x="652" y="803"/>
                  <a:pt x="652" y="803"/>
                </a:cubicBezTo>
                <a:cubicBezTo>
                  <a:pt x="644" y="853"/>
                  <a:pt x="644" y="853"/>
                  <a:pt x="644" y="853"/>
                </a:cubicBezTo>
                <a:cubicBezTo>
                  <a:pt x="753" y="853"/>
                  <a:pt x="753" y="853"/>
                  <a:pt x="753" y="853"/>
                </a:cubicBezTo>
                <a:cubicBezTo>
                  <a:pt x="744" y="911"/>
                  <a:pt x="744" y="911"/>
                  <a:pt x="744" y="911"/>
                </a:cubicBezTo>
                <a:cubicBezTo>
                  <a:pt x="794" y="911"/>
                  <a:pt x="794" y="911"/>
                  <a:pt x="794" y="911"/>
                </a:cubicBezTo>
                <a:cubicBezTo>
                  <a:pt x="803" y="853"/>
                  <a:pt x="803" y="853"/>
                  <a:pt x="803" y="853"/>
                </a:cubicBezTo>
                <a:cubicBezTo>
                  <a:pt x="836" y="853"/>
                  <a:pt x="836" y="853"/>
                  <a:pt x="836" y="853"/>
                </a:cubicBezTo>
                <a:lnTo>
                  <a:pt x="844" y="811"/>
                </a:lnTo>
                <a:close/>
                <a:moveTo>
                  <a:pt x="694" y="811"/>
                </a:moveTo>
                <a:cubicBezTo>
                  <a:pt x="786" y="686"/>
                  <a:pt x="786" y="686"/>
                  <a:pt x="786" y="686"/>
                </a:cubicBezTo>
                <a:cubicBezTo>
                  <a:pt x="761" y="811"/>
                  <a:pt x="761" y="811"/>
                  <a:pt x="761" y="811"/>
                </a:cubicBezTo>
                <a:lnTo>
                  <a:pt x="694" y="811"/>
                </a:lnTo>
                <a:close/>
                <a:moveTo>
                  <a:pt x="694" y="811"/>
                </a:moveTo>
                <a:lnTo>
                  <a:pt x="694" y="81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 sz="2400" dirty="0">
              <a:cs typeface="+mn-ea"/>
              <a:sym typeface="+mn-lt"/>
            </a:endParaRPr>
          </a:p>
        </p:txBody>
      </p:sp>
      <p:sp>
        <p:nvSpPr>
          <p:cNvPr id="92" name="Freeform 106"/>
          <p:cNvSpPr>
            <a:spLocks noChangeAspect="1" noChangeArrowheads="1"/>
          </p:cNvSpPr>
          <p:nvPr/>
        </p:nvSpPr>
        <p:spPr bwMode="auto">
          <a:xfrm>
            <a:off x="838200" y="2151873"/>
            <a:ext cx="466453" cy="403686"/>
          </a:xfrm>
          <a:custGeom>
            <a:avLst/>
            <a:gdLst>
              <a:gd name="T0" fmla="*/ 502 w 1013"/>
              <a:gd name="T1" fmla="*/ 0 h 879"/>
              <a:gd name="T2" fmla="*/ 0 w 1013"/>
              <a:gd name="T3" fmla="*/ 351 h 879"/>
              <a:gd name="T4" fmla="*/ 193 w 1013"/>
              <a:gd name="T5" fmla="*/ 636 h 879"/>
              <a:gd name="T6" fmla="*/ 92 w 1013"/>
              <a:gd name="T7" fmla="*/ 862 h 879"/>
              <a:gd name="T8" fmla="*/ 92 w 1013"/>
              <a:gd name="T9" fmla="*/ 878 h 879"/>
              <a:gd name="T10" fmla="*/ 101 w 1013"/>
              <a:gd name="T11" fmla="*/ 878 h 879"/>
              <a:gd name="T12" fmla="*/ 109 w 1013"/>
              <a:gd name="T13" fmla="*/ 878 h 879"/>
              <a:gd name="T14" fmla="*/ 485 w 1013"/>
              <a:gd name="T15" fmla="*/ 711 h 879"/>
              <a:gd name="T16" fmla="*/ 502 w 1013"/>
              <a:gd name="T17" fmla="*/ 711 h 879"/>
              <a:gd name="T18" fmla="*/ 1012 w 1013"/>
              <a:gd name="T19" fmla="*/ 351 h 879"/>
              <a:gd name="T20" fmla="*/ 502 w 1013"/>
              <a:gd name="T21" fmla="*/ 0 h 879"/>
              <a:gd name="T22" fmla="*/ 502 w 1013"/>
              <a:gd name="T23" fmla="*/ 0 h 879"/>
              <a:gd name="T24" fmla="*/ 502 w 1013"/>
              <a:gd name="T25" fmla="*/ 0 h 8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13" h="879">
                <a:moveTo>
                  <a:pt x="502" y="0"/>
                </a:moveTo>
                <a:cubicBezTo>
                  <a:pt x="226" y="0"/>
                  <a:pt x="0" y="159"/>
                  <a:pt x="0" y="351"/>
                </a:cubicBezTo>
                <a:cubicBezTo>
                  <a:pt x="0" y="469"/>
                  <a:pt x="67" y="569"/>
                  <a:pt x="193" y="636"/>
                </a:cubicBezTo>
                <a:cubicBezTo>
                  <a:pt x="176" y="711"/>
                  <a:pt x="142" y="811"/>
                  <a:pt x="92" y="862"/>
                </a:cubicBezTo>
                <a:cubicBezTo>
                  <a:pt x="92" y="870"/>
                  <a:pt x="92" y="870"/>
                  <a:pt x="92" y="878"/>
                </a:cubicBezTo>
                <a:lnTo>
                  <a:pt x="101" y="878"/>
                </a:lnTo>
                <a:lnTo>
                  <a:pt x="109" y="878"/>
                </a:lnTo>
                <a:cubicBezTo>
                  <a:pt x="118" y="878"/>
                  <a:pt x="335" y="862"/>
                  <a:pt x="485" y="711"/>
                </a:cubicBezTo>
                <a:cubicBezTo>
                  <a:pt x="485" y="711"/>
                  <a:pt x="494" y="711"/>
                  <a:pt x="502" y="711"/>
                </a:cubicBezTo>
                <a:cubicBezTo>
                  <a:pt x="786" y="711"/>
                  <a:pt x="1012" y="552"/>
                  <a:pt x="1012" y="351"/>
                </a:cubicBezTo>
                <a:cubicBezTo>
                  <a:pt x="1012" y="159"/>
                  <a:pt x="786" y="0"/>
                  <a:pt x="502" y="0"/>
                </a:cubicBezTo>
                <a:close/>
                <a:moveTo>
                  <a:pt x="502" y="0"/>
                </a:moveTo>
                <a:lnTo>
                  <a:pt x="5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 sz="24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79451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7" grpId="0"/>
      <p:bldP spid="78" grpId="0"/>
      <p:bldP spid="79" grpId="0"/>
      <p:bldP spid="80" grpId="0"/>
      <p:bldP spid="81" grpId="0"/>
      <p:bldP spid="85" grpId="0"/>
      <p:bldP spid="86" grpId="0"/>
      <p:bldP spid="100" grpId="0"/>
      <p:bldP spid="101" grpId="0"/>
      <p:bldP spid="88" grpId="0" animBg="1"/>
      <p:bldP spid="89" grpId="0" animBg="1"/>
      <p:bldP spid="90" grpId="0" animBg="1"/>
      <p:bldP spid="91" grpId="0" animBg="1"/>
      <p:bldP spid="9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853294" y="4223532"/>
            <a:ext cx="6564312" cy="3903663"/>
            <a:chOff x="2853294" y="4223532"/>
            <a:chExt cx="6564312" cy="3903663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4813856" y="5423682"/>
              <a:ext cx="3922713" cy="2166938"/>
            </a:xfrm>
            <a:custGeom>
              <a:avLst/>
              <a:gdLst>
                <a:gd name="T0" fmla="*/ 1622 w 1665"/>
                <a:gd name="T1" fmla="*/ 605 h 920"/>
                <a:gd name="T2" fmla="*/ 1624 w 1665"/>
                <a:gd name="T3" fmla="*/ 629 h 920"/>
                <a:gd name="T4" fmla="*/ 1466 w 1665"/>
                <a:gd name="T5" fmla="*/ 788 h 920"/>
                <a:gd name="T6" fmla="*/ 1375 w 1665"/>
                <a:gd name="T7" fmla="*/ 759 h 920"/>
                <a:gd name="T8" fmla="*/ 1257 w 1665"/>
                <a:gd name="T9" fmla="*/ 802 h 920"/>
                <a:gd name="T10" fmla="*/ 1073 w 1665"/>
                <a:gd name="T11" fmla="*/ 633 h 920"/>
                <a:gd name="T12" fmla="*/ 924 w 1665"/>
                <a:gd name="T13" fmla="*/ 709 h 920"/>
                <a:gd name="T14" fmla="*/ 792 w 1665"/>
                <a:gd name="T15" fmla="*/ 653 h 920"/>
                <a:gd name="T16" fmla="*/ 689 w 1665"/>
                <a:gd name="T17" fmla="*/ 718 h 920"/>
                <a:gd name="T18" fmla="*/ 690 w 1665"/>
                <a:gd name="T19" fmla="*/ 737 h 920"/>
                <a:gd name="T20" fmla="*/ 506 w 1665"/>
                <a:gd name="T21" fmla="*/ 920 h 920"/>
                <a:gd name="T22" fmla="*/ 340 w 1665"/>
                <a:gd name="T23" fmla="*/ 816 h 920"/>
                <a:gd name="T24" fmla="*/ 236 w 1665"/>
                <a:gd name="T25" fmla="*/ 840 h 920"/>
                <a:gd name="T26" fmla="*/ 0 w 1665"/>
                <a:gd name="T27" fmla="*/ 604 h 920"/>
                <a:gd name="T28" fmla="*/ 126 w 1665"/>
                <a:gd name="T29" fmla="*/ 395 h 920"/>
                <a:gd name="T30" fmla="*/ 258 w 1665"/>
                <a:gd name="T31" fmla="*/ 304 h 920"/>
                <a:gd name="T32" fmla="*/ 497 w 1665"/>
                <a:gd name="T33" fmla="*/ 112 h 920"/>
                <a:gd name="T34" fmla="*/ 601 w 1665"/>
                <a:gd name="T35" fmla="*/ 135 h 920"/>
                <a:gd name="T36" fmla="*/ 819 w 1665"/>
                <a:gd name="T37" fmla="*/ 0 h 920"/>
                <a:gd name="T38" fmla="*/ 1032 w 1665"/>
                <a:gd name="T39" fmla="*/ 124 h 920"/>
                <a:gd name="T40" fmla="*/ 1073 w 1665"/>
                <a:gd name="T41" fmla="*/ 120 h 920"/>
                <a:gd name="T42" fmla="*/ 1251 w 1665"/>
                <a:gd name="T43" fmla="*/ 259 h 920"/>
                <a:gd name="T44" fmla="*/ 1358 w 1665"/>
                <a:gd name="T45" fmla="*/ 351 h 920"/>
                <a:gd name="T46" fmla="*/ 1481 w 1665"/>
                <a:gd name="T47" fmla="*/ 304 h 920"/>
                <a:gd name="T48" fmla="*/ 1665 w 1665"/>
                <a:gd name="T49" fmla="*/ 488 h 920"/>
                <a:gd name="T50" fmla="*/ 1622 w 1665"/>
                <a:gd name="T51" fmla="*/ 605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65" h="920">
                  <a:moveTo>
                    <a:pt x="1622" y="605"/>
                  </a:moveTo>
                  <a:cubicBezTo>
                    <a:pt x="1624" y="613"/>
                    <a:pt x="1624" y="621"/>
                    <a:pt x="1624" y="629"/>
                  </a:cubicBezTo>
                  <a:cubicBezTo>
                    <a:pt x="1624" y="717"/>
                    <a:pt x="1553" y="788"/>
                    <a:pt x="1466" y="788"/>
                  </a:cubicBezTo>
                  <a:cubicBezTo>
                    <a:pt x="1432" y="788"/>
                    <a:pt x="1401" y="777"/>
                    <a:pt x="1375" y="759"/>
                  </a:cubicBezTo>
                  <a:cubicBezTo>
                    <a:pt x="1343" y="786"/>
                    <a:pt x="1302" y="802"/>
                    <a:pt x="1257" y="802"/>
                  </a:cubicBezTo>
                  <a:cubicBezTo>
                    <a:pt x="1160" y="802"/>
                    <a:pt x="1081" y="728"/>
                    <a:pt x="1073" y="633"/>
                  </a:cubicBezTo>
                  <a:cubicBezTo>
                    <a:pt x="1040" y="679"/>
                    <a:pt x="986" y="709"/>
                    <a:pt x="924" y="709"/>
                  </a:cubicBezTo>
                  <a:cubicBezTo>
                    <a:pt x="872" y="709"/>
                    <a:pt x="825" y="688"/>
                    <a:pt x="792" y="653"/>
                  </a:cubicBezTo>
                  <a:cubicBezTo>
                    <a:pt x="766" y="685"/>
                    <a:pt x="731" y="709"/>
                    <a:pt x="689" y="718"/>
                  </a:cubicBezTo>
                  <a:cubicBezTo>
                    <a:pt x="690" y="724"/>
                    <a:pt x="690" y="730"/>
                    <a:pt x="690" y="737"/>
                  </a:cubicBezTo>
                  <a:cubicBezTo>
                    <a:pt x="690" y="838"/>
                    <a:pt x="608" y="920"/>
                    <a:pt x="506" y="920"/>
                  </a:cubicBezTo>
                  <a:cubicBezTo>
                    <a:pt x="433" y="920"/>
                    <a:pt x="370" y="878"/>
                    <a:pt x="340" y="816"/>
                  </a:cubicBezTo>
                  <a:cubicBezTo>
                    <a:pt x="309" y="831"/>
                    <a:pt x="274" y="840"/>
                    <a:pt x="236" y="840"/>
                  </a:cubicBezTo>
                  <a:cubicBezTo>
                    <a:pt x="106" y="840"/>
                    <a:pt x="0" y="734"/>
                    <a:pt x="0" y="604"/>
                  </a:cubicBezTo>
                  <a:cubicBezTo>
                    <a:pt x="0" y="513"/>
                    <a:pt x="51" y="434"/>
                    <a:pt x="126" y="395"/>
                  </a:cubicBezTo>
                  <a:cubicBezTo>
                    <a:pt x="159" y="351"/>
                    <a:pt x="205" y="319"/>
                    <a:pt x="258" y="304"/>
                  </a:cubicBezTo>
                  <a:cubicBezTo>
                    <a:pt x="282" y="194"/>
                    <a:pt x="380" y="112"/>
                    <a:pt x="497" y="112"/>
                  </a:cubicBezTo>
                  <a:cubicBezTo>
                    <a:pt x="534" y="112"/>
                    <a:pt x="569" y="120"/>
                    <a:pt x="601" y="135"/>
                  </a:cubicBezTo>
                  <a:cubicBezTo>
                    <a:pt x="641" y="55"/>
                    <a:pt x="724" y="0"/>
                    <a:pt x="819" y="0"/>
                  </a:cubicBezTo>
                  <a:cubicBezTo>
                    <a:pt x="911" y="0"/>
                    <a:pt x="990" y="50"/>
                    <a:pt x="1032" y="124"/>
                  </a:cubicBezTo>
                  <a:cubicBezTo>
                    <a:pt x="1045" y="121"/>
                    <a:pt x="1059" y="120"/>
                    <a:pt x="1073" y="120"/>
                  </a:cubicBezTo>
                  <a:cubicBezTo>
                    <a:pt x="1159" y="120"/>
                    <a:pt x="1231" y="179"/>
                    <a:pt x="1251" y="259"/>
                  </a:cubicBezTo>
                  <a:cubicBezTo>
                    <a:pt x="1298" y="275"/>
                    <a:pt x="1336" y="308"/>
                    <a:pt x="1358" y="351"/>
                  </a:cubicBezTo>
                  <a:cubicBezTo>
                    <a:pt x="1390" y="322"/>
                    <a:pt x="1433" y="304"/>
                    <a:pt x="1481" y="304"/>
                  </a:cubicBezTo>
                  <a:cubicBezTo>
                    <a:pt x="1582" y="304"/>
                    <a:pt x="1665" y="386"/>
                    <a:pt x="1665" y="488"/>
                  </a:cubicBezTo>
                  <a:cubicBezTo>
                    <a:pt x="1665" y="532"/>
                    <a:pt x="1649" y="573"/>
                    <a:pt x="1622" y="605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2853294" y="5557032"/>
              <a:ext cx="3921125" cy="2168525"/>
            </a:xfrm>
            <a:custGeom>
              <a:avLst/>
              <a:gdLst>
                <a:gd name="T0" fmla="*/ 42 w 1664"/>
                <a:gd name="T1" fmla="*/ 605 h 920"/>
                <a:gd name="T2" fmla="*/ 40 w 1664"/>
                <a:gd name="T3" fmla="*/ 629 h 920"/>
                <a:gd name="T4" fmla="*/ 198 w 1664"/>
                <a:gd name="T5" fmla="*/ 788 h 920"/>
                <a:gd name="T6" fmla="*/ 290 w 1664"/>
                <a:gd name="T7" fmla="*/ 759 h 920"/>
                <a:gd name="T8" fmla="*/ 408 w 1664"/>
                <a:gd name="T9" fmla="*/ 802 h 920"/>
                <a:gd name="T10" fmla="*/ 591 w 1664"/>
                <a:gd name="T11" fmla="*/ 633 h 920"/>
                <a:gd name="T12" fmla="*/ 740 w 1664"/>
                <a:gd name="T13" fmla="*/ 709 h 920"/>
                <a:gd name="T14" fmla="*/ 873 w 1664"/>
                <a:gd name="T15" fmla="*/ 652 h 920"/>
                <a:gd name="T16" fmla="*/ 975 w 1664"/>
                <a:gd name="T17" fmla="*/ 718 h 920"/>
                <a:gd name="T18" fmla="*/ 974 w 1664"/>
                <a:gd name="T19" fmla="*/ 736 h 920"/>
                <a:gd name="T20" fmla="*/ 1158 w 1664"/>
                <a:gd name="T21" fmla="*/ 920 h 920"/>
                <a:gd name="T22" fmla="*/ 1324 w 1664"/>
                <a:gd name="T23" fmla="*/ 815 h 920"/>
                <a:gd name="T24" fmla="*/ 1428 w 1664"/>
                <a:gd name="T25" fmla="*/ 840 h 920"/>
                <a:gd name="T26" fmla="*/ 1664 w 1664"/>
                <a:gd name="T27" fmla="*/ 604 h 920"/>
                <a:gd name="T28" fmla="*/ 1538 w 1664"/>
                <a:gd name="T29" fmla="*/ 395 h 920"/>
                <a:gd name="T30" fmla="*/ 1406 w 1664"/>
                <a:gd name="T31" fmla="*/ 304 h 920"/>
                <a:gd name="T32" fmla="*/ 1168 w 1664"/>
                <a:gd name="T33" fmla="*/ 112 h 920"/>
                <a:gd name="T34" fmla="*/ 1063 w 1664"/>
                <a:gd name="T35" fmla="*/ 135 h 920"/>
                <a:gd name="T36" fmla="*/ 845 w 1664"/>
                <a:gd name="T37" fmla="*/ 0 h 920"/>
                <a:gd name="T38" fmla="*/ 632 w 1664"/>
                <a:gd name="T39" fmla="*/ 124 h 920"/>
                <a:gd name="T40" fmla="*/ 592 w 1664"/>
                <a:gd name="T41" fmla="*/ 120 h 920"/>
                <a:gd name="T42" fmla="*/ 413 w 1664"/>
                <a:gd name="T43" fmla="*/ 259 h 920"/>
                <a:gd name="T44" fmla="*/ 307 w 1664"/>
                <a:gd name="T45" fmla="*/ 351 h 920"/>
                <a:gd name="T46" fmla="*/ 184 w 1664"/>
                <a:gd name="T47" fmla="*/ 304 h 920"/>
                <a:gd name="T48" fmla="*/ 0 w 1664"/>
                <a:gd name="T49" fmla="*/ 488 h 920"/>
                <a:gd name="T50" fmla="*/ 42 w 1664"/>
                <a:gd name="T51" fmla="*/ 605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64" h="920">
                  <a:moveTo>
                    <a:pt x="42" y="605"/>
                  </a:moveTo>
                  <a:cubicBezTo>
                    <a:pt x="41" y="613"/>
                    <a:pt x="40" y="621"/>
                    <a:pt x="40" y="629"/>
                  </a:cubicBezTo>
                  <a:cubicBezTo>
                    <a:pt x="40" y="717"/>
                    <a:pt x="111" y="788"/>
                    <a:pt x="198" y="788"/>
                  </a:cubicBezTo>
                  <a:cubicBezTo>
                    <a:pt x="232" y="788"/>
                    <a:pt x="264" y="777"/>
                    <a:pt x="290" y="759"/>
                  </a:cubicBezTo>
                  <a:cubicBezTo>
                    <a:pt x="322" y="786"/>
                    <a:pt x="363" y="802"/>
                    <a:pt x="408" y="802"/>
                  </a:cubicBezTo>
                  <a:cubicBezTo>
                    <a:pt x="504" y="802"/>
                    <a:pt x="583" y="728"/>
                    <a:pt x="591" y="633"/>
                  </a:cubicBezTo>
                  <a:cubicBezTo>
                    <a:pt x="625" y="679"/>
                    <a:pt x="679" y="709"/>
                    <a:pt x="740" y="709"/>
                  </a:cubicBezTo>
                  <a:cubicBezTo>
                    <a:pt x="792" y="709"/>
                    <a:pt x="839" y="687"/>
                    <a:pt x="873" y="652"/>
                  </a:cubicBezTo>
                  <a:cubicBezTo>
                    <a:pt x="898" y="685"/>
                    <a:pt x="934" y="708"/>
                    <a:pt x="975" y="718"/>
                  </a:cubicBezTo>
                  <a:cubicBezTo>
                    <a:pt x="974" y="724"/>
                    <a:pt x="974" y="730"/>
                    <a:pt x="974" y="736"/>
                  </a:cubicBezTo>
                  <a:cubicBezTo>
                    <a:pt x="974" y="838"/>
                    <a:pt x="1056" y="920"/>
                    <a:pt x="1158" y="920"/>
                  </a:cubicBezTo>
                  <a:cubicBezTo>
                    <a:pt x="1231" y="920"/>
                    <a:pt x="1295" y="877"/>
                    <a:pt x="1324" y="815"/>
                  </a:cubicBezTo>
                  <a:cubicBezTo>
                    <a:pt x="1356" y="831"/>
                    <a:pt x="1391" y="840"/>
                    <a:pt x="1428" y="840"/>
                  </a:cubicBezTo>
                  <a:cubicBezTo>
                    <a:pt x="1559" y="840"/>
                    <a:pt x="1664" y="734"/>
                    <a:pt x="1664" y="604"/>
                  </a:cubicBezTo>
                  <a:cubicBezTo>
                    <a:pt x="1664" y="513"/>
                    <a:pt x="1613" y="434"/>
                    <a:pt x="1538" y="395"/>
                  </a:cubicBezTo>
                  <a:cubicBezTo>
                    <a:pt x="1506" y="351"/>
                    <a:pt x="1460" y="319"/>
                    <a:pt x="1406" y="304"/>
                  </a:cubicBezTo>
                  <a:cubicBezTo>
                    <a:pt x="1383" y="194"/>
                    <a:pt x="1285" y="112"/>
                    <a:pt x="1168" y="112"/>
                  </a:cubicBezTo>
                  <a:cubicBezTo>
                    <a:pt x="1130" y="112"/>
                    <a:pt x="1095" y="120"/>
                    <a:pt x="1063" y="135"/>
                  </a:cubicBezTo>
                  <a:cubicBezTo>
                    <a:pt x="1023" y="55"/>
                    <a:pt x="941" y="0"/>
                    <a:pt x="845" y="0"/>
                  </a:cubicBezTo>
                  <a:cubicBezTo>
                    <a:pt x="754" y="0"/>
                    <a:pt x="674" y="50"/>
                    <a:pt x="632" y="124"/>
                  </a:cubicBezTo>
                  <a:cubicBezTo>
                    <a:pt x="619" y="121"/>
                    <a:pt x="606" y="120"/>
                    <a:pt x="592" y="120"/>
                  </a:cubicBezTo>
                  <a:cubicBezTo>
                    <a:pt x="506" y="120"/>
                    <a:pt x="433" y="179"/>
                    <a:pt x="413" y="259"/>
                  </a:cubicBezTo>
                  <a:cubicBezTo>
                    <a:pt x="367" y="274"/>
                    <a:pt x="329" y="308"/>
                    <a:pt x="307" y="351"/>
                  </a:cubicBezTo>
                  <a:cubicBezTo>
                    <a:pt x="274" y="321"/>
                    <a:pt x="231" y="304"/>
                    <a:pt x="184" y="304"/>
                  </a:cubicBezTo>
                  <a:cubicBezTo>
                    <a:pt x="82" y="304"/>
                    <a:pt x="0" y="386"/>
                    <a:pt x="0" y="488"/>
                  </a:cubicBezTo>
                  <a:cubicBezTo>
                    <a:pt x="0" y="532"/>
                    <a:pt x="16" y="573"/>
                    <a:pt x="42" y="605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5496481" y="5639582"/>
              <a:ext cx="3921125" cy="2170113"/>
            </a:xfrm>
            <a:custGeom>
              <a:avLst/>
              <a:gdLst>
                <a:gd name="T0" fmla="*/ 42 w 1664"/>
                <a:gd name="T1" fmla="*/ 316 h 921"/>
                <a:gd name="T2" fmla="*/ 40 w 1664"/>
                <a:gd name="T3" fmla="*/ 292 h 921"/>
                <a:gd name="T4" fmla="*/ 198 w 1664"/>
                <a:gd name="T5" fmla="*/ 133 h 921"/>
                <a:gd name="T6" fmla="*/ 290 w 1664"/>
                <a:gd name="T7" fmla="*/ 162 h 921"/>
                <a:gd name="T8" fmla="*/ 408 w 1664"/>
                <a:gd name="T9" fmla="*/ 119 h 921"/>
                <a:gd name="T10" fmla="*/ 591 w 1664"/>
                <a:gd name="T11" fmla="*/ 287 h 921"/>
                <a:gd name="T12" fmla="*/ 740 w 1664"/>
                <a:gd name="T13" fmla="*/ 212 h 921"/>
                <a:gd name="T14" fmla="*/ 873 w 1664"/>
                <a:gd name="T15" fmla="*/ 268 h 921"/>
                <a:gd name="T16" fmla="*/ 975 w 1664"/>
                <a:gd name="T17" fmla="*/ 202 h 921"/>
                <a:gd name="T18" fmla="*/ 974 w 1664"/>
                <a:gd name="T19" fmla="*/ 184 h 921"/>
                <a:gd name="T20" fmla="*/ 1158 w 1664"/>
                <a:gd name="T21" fmla="*/ 0 h 921"/>
                <a:gd name="T22" fmla="*/ 1324 w 1664"/>
                <a:gd name="T23" fmla="*/ 105 h 921"/>
                <a:gd name="T24" fmla="*/ 1428 w 1664"/>
                <a:gd name="T25" fmla="*/ 81 h 921"/>
                <a:gd name="T26" fmla="*/ 1664 w 1664"/>
                <a:gd name="T27" fmla="*/ 317 h 921"/>
                <a:gd name="T28" fmla="*/ 1538 w 1664"/>
                <a:gd name="T29" fmla="*/ 526 h 921"/>
                <a:gd name="T30" fmla="*/ 1406 w 1664"/>
                <a:gd name="T31" fmla="*/ 616 h 921"/>
                <a:gd name="T32" fmla="*/ 1168 w 1664"/>
                <a:gd name="T33" fmla="*/ 809 h 921"/>
                <a:gd name="T34" fmla="*/ 1063 w 1664"/>
                <a:gd name="T35" fmla="*/ 786 h 921"/>
                <a:gd name="T36" fmla="*/ 845 w 1664"/>
                <a:gd name="T37" fmla="*/ 921 h 921"/>
                <a:gd name="T38" fmla="*/ 632 w 1664"/>
                <a:gd name="T39" fmla="*/ 797 h 921"/>
                <a:gd name="T40" fmla="*/ 592 w 1664"/>
                <a:gd name="T41" fmla="*/ 801 h 921"/>
                <a:gd name="T42" fmla="*/ 413 w 1664"/>
                <a:gd name="T43" fmla="*/ 662 h 921"/>
                <a:gd name="T44" fmla="*/ 307 w 1664"/>
                <a:gd name="T45" fmla="*/ 570 h 921"/>
                <a:gd name="T46" fmla="*/ 184 w 1664"/>
                <a:gd name="T47" fmla="*/ 617 h 921"/>
                <a:gd name="T48" fmla="*/ 0 w 1664"/>
                <a:gd name="T49" fmla="*/ 433 h 921"/>
                <a:gd name="T50" fmla="*/ 42 w 1664"/>
                <a:gd name="T51" fmla="*/ 316 h 9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64" h="921">
                  <a:moveTo>
                    <a:pt x="42" y="316"/>
                  </a:moveTo>
                  <a:cubicBezTo>
                    <a:pt x="41" y="308"/>
                    <a:pt x="40" y="300"/>
                    <a:pt x="40" y="292"/>
                  </a:cubicBezTo>
                  <a:cubicBezTo>
                    <a:pt x="40" y="204"/>
                    <a:pt x="111" y="133"/>
                    <a:pt x="198" y="133"/>
                  </a:cubicBezTo>
                  <a:cubicBezTo>
                    <a:pt x="232" y="133"/>
                    <a:pt x="264" y="144"/>
                    <a:pt x="290" y="162"/>
                  </a:cubicBezTo>
                  <a:cubicBezTo>
                    <a:pt x="322" y="135"/>
                    <a:pt x="363" y="119"/>
                    <a:pt x="408" y="119"/>
                  </a:cubicBezTo>
                  <a:cubicBezTo>
                    <a:pt x="504" y="119"/>
                    <a:pt x="583" y="193"/>
                    <a:pt x="591" y="287"/>
                  </a:cubicBezTo>
                  <a:cubicBezTo>
                    <a:pt x="624" y="242"/>
                    <a:pt x="679" y="212"/>
                    <a:pt x="740" y="212"/>
                  </a:cubicBezTo>
                  <a:cubicBezTo>
                    <a:pt x="792" y="212"/>
                    <a:pt x="839" y="233"/>
                    <a:pt x="873" y="268"/>
                  </a:cubicBezTo>
                  <a:cubicBezTo>
                    <a:pt x="898" y="236"/>
                    <a:pt x="934" y="212"/>
                    <a:pt x="975" y="202"/>
                  </a:cubicBezTo>
                  <a:cubicBezTo>
                    <a:pt x="974" y="197"/>
                    <a:pt x="974" y="191"/>
                    <a:pt x="974" y="184"/>
                  </a:cubicBezTo>
                  <a:cubicBezTo>
                    <a:pt x="974" y="83"/>
                    <a:pt x="1056" y="0"/>
                    <a:pt x="1158" y="0"/>
                  </a:cubicBezTo>
                  <a:cubicBezTo>
                    <a:pt x="1231" y="0"/>
                    <a:pt x="1294" y="43"/>
                    <a:pt x="1324" y="105"/>
                  </a:cubicBezTo>
                  <a:cubicBezTo>
                    <a:pt x="1355" y="90"/>
                    <a:pt x="1391" y="81"/>
                    <a:pt x="1428" y="81"/>
                  </a:cubicBezTo>
                  <a:cubicBezTo>
                    <a:pt x="1559" y="81"/>
                    <a:pt x="1664" y="187"/>
                    <a:pt x="1664" y="317"/>
                  </a:cubicBezTo>
                  <a:cubicBezTo>
                    <a:pt x="1664" y="408"/>
                    <a:pt x="1613" y="487"/>
                    <a:pt x="1538" y="526"/>
                  </a:cubicBezTo>
                  <a:cubicBezTo>
                    <a:pt x="1506" y="570"/>
                    <a:pt x="1460" y="602"/>
                    <a:pt x="1406" y="616"/>
                  </a:cubicBezTo>
                  <a:cubicBezTo>
                    <a:pt x="1382" y="726"/>
                    <a:pt x="1285" y="809"/>
                    <a:pt x="1168" y="809"/>
                  </a:cubicBezTo>
                  <a:cubicBezTo>
                    <a:pt x="1130" y="809"/>
                    <a:pt x="1095" y="801"/>
                    <a:pt x="1063" y="786"/>
                  </a:cubicBezTo>
                  <a:cubicBezTo>
                    <a:pt x="1023" y="866"/>
                    <a:pt x="941" y="921"/>
                    <a:pt x="845" y="921"/>
                  </a:cubicBezTo>
                  <a:cubicBezTo>
                    <a:pt x="754" y="921"/>
                    <a:pt x="674" y="871"/>
                    <a:pt x="632" y="797"/>
                  </a:cubicBezTo>
                  <a:cubicBezTo>
                    <a:pt x="619" y="800"/>
                    <a:pt x="606" y="801"/>
                    <a:pt x="592" y="801"/>
                  </a:cubicBezTo>
                  <a:cubicBezTo>
                    <a:pt x="505" y="801"/>
                    <a:pt x="433" y="742"/>
                    <a:pt x="413" y="662"/>
                  </a:cubicBezTo>
                  <a:cubicBezTo>
                    <a:pt x="367" y="646"/>
                    <a:pt x="328" y="613"/>
                    <a:pt x="307" y="570"/>
                  </a:cubicBezTo>
                  <a:cubicBezTo>
                    <a:pt x="274" y="599"/>
                    <a:pt x="231" y="617"/>
                    <a:pt x="184" y="617"/>
                  </a:cubicBezTo>
                  <a:cubicBezTo>
                    <a:pt x="82" y="617"/>
                    <a:pt x="0" y="535"/>
                    <a:pt x="0" y="433"/>
                  </a:cubicBezTo>
                  <a:cubicBezTo>
                    <a:pt x="0" y="389"/>
                    <a:pt x="15" y="348"/>
                    <a:pt x="42" y="316"/>
                  </a:cubicBez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970894" y="4223532"/>
              <a:ext cx="3922713" cy="3903663"/>
            </a:xfrm>
            <a:custGeom>
              <a:avLst/>
              <a:gdLst>
                <a:gd name="T0" fmla="*/ 1623 w 1665"/>
                <a:gd name="T1" fmla="*/ 1052 h 1657"/>
                <a:gd name="T2" fmla="*/ 1624 w 1665"/>
                <a:gd name="T3" fmla="*/ 1028 h 1657"/>
                <a:gd name="T4" fmla="*/ 1466 w 1665"/>
                <a:gd name="T5" fmla="*/ 869 h 1657"/>
                <a:gd name="T6" fmla="*/ 1375 w 1665"/>
                <a:gd name="T7" fmla="*/ 898 h 1657"/>
                <a:gd name="T8" fmla="*/ 1257 w 1665"/>
                <a:gd name="T9" fmla="*/ 855 h 1657"/>
                <a:gd name="T10" fmla="*/ 1073 w 1665"/>
                <a:gd name="T11" fmla="*/ 1024 h 1657"/>
                <a:gd name="T12" fmla="*/ 983 w 1665"/>
                <a:gd name="T13" fmla="*/ 957 h 1657"/>
                <a:gd name="T14" fmla="*/ 983 w 1665"/>
                <a:gd name="T15" fmla="*/ 0 h 1657"/>
                <a:gd name="T16" fmla="*/ 823 w 1665"/>
                <a:gd name="T17" fmla="*/ 0 h 1657"/>
                <a:gd name="T18" fmla="*/ 823 w 1665"/>
                <a:gd name="T19" fmla="*/ 979 h 1657"/>
                <a:gd name="T20" fmla="*/ 792 w 1665"/>
                <a:gd name="T21" fmla="*/ 1005 h 1657"/>
                <a:gd name="T22" fmla="*/ 690 w 1665"/>
                <a:gd name="T23" fmla="*/ 939 h 1657"/>
                <a:gd name="T24" fmla="*/ 690 w 1665"/>
                <a:gd name="T25" fmla="*/ 921 h 1657"/>
                <a:gd name="T26" fmla="*/ 507 w 1665"/>
                <a:gd name="T27" fmla="*/ 737 h 1657"/>
                <a:gd name="T28" fmla="*/ 340 w 1665"/>
                <a:gd name="T29" fmla="*/ 842 h 1657"/>
                <a:gd name="T30" fmla="*/ 236 w 1665"/>
                <a:gd name="T31" fmla="*/ 817 h 1657"/>
                <a:gd name="T32" fmla="*/ 0 w 1665"/>
                <a:gd name="T33" fmla="*/ 1053 h 1657"/>
                <a:gd name="T34" fmla="*/ 126 w 1665"/>
                <a:gd name="T35" fmla="*/ 1262 h 1657"/>
                <a:gd name="T36" fmla="*/ 258 w 1665"/>
                <a:gd name="T37" fmla="*/ 1353 h 1657"/>
                <a:gd name="T38" fmla="*/ 497 w 1665"/>
                <a:gd name="T39" fmla="*/ 1545 h 1657"/>
                <a:gd name="T40" fmla="*/ 601 w 1665"/>
                <a:gd name="T41" fmla="*/ 1522 h 1657"/>
                <a:gd name="T42" fmla="*/ 820 w 1665"/>
                <a:gd name="T43" fmla="*/ 1657 h 1657"/>
                <a:gd name="T44" fmla="*/ 1032 w 1665"/>
                <a:gd name="T45" fmla="*/ 1533 h 1657"/>
                <a:gd name="T46" fmla="*/ 1073 w 1665"/>
                <a:gd name="T47" fmla="*/ 1537 h 1657"/>
                <a:gd name="T48" fmla="*/ 1251 w 1665"/>
                <a:gd name="T49" fmla="*/ 1398 h 1657"/>
                <a:gd name="T50" fmla="*/ 1358 w 1665"/>
                <a:gd name="T51" fmla="*/ 1306 h 1657"/>
                <a:gd name="T52" fmla="*/ 1481 w 1665"/>
                <a:gd name="T53" fmla="*/ 1353 h 1657"/>
                <a:gd name="T54" fmla="*/ 1665 w 1665"/>
                <a:gd name="T55" fmla="*/ 1170 h 1657"/>
                <a:gd name="T56" fmla="*/ 1623 w 1665"/>
                <a:gd name="T57" fmla="*/ 1052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65" h="1657">
                  <a:moveTo>
                    <a:pt x="1623" y="1052"/>
                  </a:moveTo>
                  <a:cubicBezTo>
                    <a:pt x="1624" y="1044"/>
                    <a:pt x="1624" y="1036"/>
                    <a:pt x="1624" y="1028"/>
                  </a:cubicBezTo>
                  <a:cubicBezTo>
                    <a:pt x="1624" y="940"/>
                    <a:pt x="1553" y="869"/>
                    <a:pt x="1466" y="869"/>
                  </a:cubicBezTo>
                  <a:cubicBezTo>
                    <a:pt x="1432" y="869"/>
                    <a:pt x="1401" y="880"/>
                    <a:pt x="1375" y="898"/>
                  </a:cubicBezTo>
                  <a:cubicBezTo>
                    <a:pt x="1343" y="871"/>
                    <a:pt x="1302" y="855"/>
                    <a:pt x="1257" y="855"/>
                  </a:cubicBezTo>
                  <a:cubicBezTo>
                    <a:pt x="1160" y="855"/>
                    <a:pt x="1081" y="929"/>
                    <a:pt x="1073" y="1024"/>
                  </a:cubicBezTo>
                  <a:cubicBezTo>
                    <a:pt x="1051" y="993"/>
                    <a:pt x="1020" y="970"/>
                    <a:pt x="983" y="957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823" y="0"/>
                    <a:pt x="823" y="0"/>
                    <a:pt x="823" y="0"/>
                  </a:cubicBezTo>
                  <a:cubicBezTo>
                    <a:pt x="823" y="979"/>
                    <a:pt x="823" y="979"/>
                    <a:pt x="823" y="979"/>
                  </a:cubicBezTo>
                  <a:cubicBezTo>
                    <a:pt x="811" y="986"/>
                    <a:pt x="801" y="995"/>
                    <a:pt x="792" y="1005"/>
                  </a:cubicBezTo>
                  <a:cubicBezTo>
                    <a:pt x="766" y="972"/>
                    <a:pt x="731" y="949"/>
                    <a:pt x="690" y="939"/>
                  </a:cubicBezTo>
                  <a:cubicBezTo>
                    <a:pt x="690" y="933"/>
                    <a:pt x="690" y="927"/>
                    <a:pt x="690" y="921"/>
                  </a:cubicBezTo>
                  <a:cubicBezTo>
                    <a:pt x="690" y="819"/>
                    <a:pt x="608" y="737"/>
                    <a:pt x="507" y="737"/>
                  </a:cubicBezTo>
                  <a:cubicBezTo>
                    <a:pt x="433" y="737"/>
                    <a:pt x="370" y="780"/>
                    <a:pt x="340" y="842"/>
                  </a:cubicBezTo>
                  <a:cubicBezTo>
                    <a:pt x="309" y="826"/>
                    <a:pt x="274" y="817"/>
                    <a:pt x="236" y="817"/>
                  </a:cubicBezTo>
                  <a:cubicBezTo>
                    <a:pt x="106" y="817"/>
                    <a:pt x="0" y="923"/>
                    <a:pt x="0" y="1053"/>
                  </a:cubicBezTo>
                  <a:cubicBezTo>
                    <a:pt x="0" y="1144"/>
                    <a:pt x="51" y="1223"/>
                    <a:pt x="126" y="1262"/>
                  </a:cubicBezTo>
                  <a:cubicBezTo>
                    <a:pt x="159" y="1306"/>
                    <a:pt x="205" y="1338"/>
                    <a:pt x="258" y="1353"/>
                  </a:cubicBezTo>
                  <a:cubicBezTo>
                    <a:pt x="282" y="1463"/>
                    <a:pt x="380" y="1545"/>
                    <a:pt x="497" y="1545"/>
                  </a:cubicBezTo>
                  <a:cubicBezTo>
                    <a:pt x="534" y="1545"/>
                    <a:pt x="570" y="1537"/>
                    <a:pt x="601" y="1522"/>
                  </a:cubicBezTo>
                  <a:cubicBezTo>
                    <a:pt x="641" y="1602"/>
                    <a:pt x="724" y="1657"/>
                    <a:pt x="820" y="1657"/>
                  </a:cubicBezTo>
                  <a:cubicBezTo>
                    <a:pt x="911" y="1657"/>
                    <a:pt x="990" y="1607"/>
                    <a:pt x="1032" y="1533"/>
                  </a:cubicBezTo>
                  <a:cubicBezTo>
                    <a:pt x="1045" y="1536"/>
                    <a:pt x="1059" y="1537"/>
                    <a:pt x="1073" y="1537"/>
                  </a:cubicBezTo>
                  <a:cubicBezTo>
                    <a:pt x="1159" y="1537"/>
                    <a:pt x="1231" y="1478"/>
                    <a:pt x="1251" y="1398"/>
                  </a:cubicBezTo>
                  <a:cubicBezTo>
                    <a:pt x="1298" y="1383"/>
                    <a:pt x="1336" y="1349"/>
                    <a:pt x="1358" y="1306"/>
                  </a:cubicBezTo>
                  <a:cubicBezTo>
                    <a:pt x="1390" y="1336"/>
                    <a:pt x="1434" y="1353"/>
                    <a:pt x="1481" y="1353"/>
                  </a:cubicBezTo>
                  <a:cubicBezTo>
                    <a:pt x="1582" y="1353"/>
                    <a:pt x="1665" y="1271"/>
                    <a:pt x="1665" y="1170"/>
                  </a:cubicBezTo>
                  <a:cubicBezTo>
                    <a:pt x="1665" y="1125"/>
                    <a:pt x="1649" y="1084"/>
                    <a:pt x="1623" y="105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159931" y="1827401"/>
            <a:ext cx="1874838" cy="3494088"/>
            <a:chOff x="5159931" y="1827401"/>
            <a:chExt cx="1874838" cy="3494088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5688569" y="4284851"/>
              <a:ext cx="817563" cy="1036638"/>
            </a:xfrm>
            <a:custGeom>
              <a:avLst/>
              <a:gdLst>
                <a:gd name="T0" fmla="*/ 270 w 347"/>
                <a:gd name="T1" fmla="*/ 0 h 440"/>
                <a:gd name="T2" fmla="*/ 174 w 347"/>
                <a:gd name="T3" fmla="*/ 0 h 440"/>
                <a:gd name="T4" fmla="*/ 78 w 347"/>
                <a:gd name="T5" fmla="*/ 0 h 440"/>
                <a:gd name="T6" fmla="*/ 39 w 347"/>
                <a:gd name="T7" fmla="*/ 211 h 440"/>
                <a:gd name="T8" fmla="*/ 94 w 347"/>
                <a:gd name="T9" fmla="*/ 163 h 440"/>
                <a:gd name="T10" fmla="*/ 174 w 347"/>
                <a:gd name="T11" fmla="*/ 440 h 440"/>
                <a:gd name="T12" fmla="*/ 254 w 347"/>
                <a:gd name="T13" fmla="*/ 163 h 440"/>
                <a:gd name="T14" fmla="*/ 309 w 347"/>
                <a:gd name="T15" fmla="*/ 211 h 440"/>
                <a:gd name="T16" fmla="*/ 270 w 347"/>
                <a:gd name="T17" fmla="*/ 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7" h="440">
                  <a:moveTo>
                    <a:pt x="270" y="0"/>
                  </a:moveTo>
                  <a:cubicBezTo>
                    <a:pt x="174" y="0"/>
                    <a:pt x="174" y="0"/>
                    <a:pt x="174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0"/>
                    <a:pt x="0" y="62"/>
                    <a:pt x="39" y="211"/>
                  </a:cubicBezTo>
                  <a:cubicBezTo>
                    <a:pt x="39" y="211"/>
                    <a:pt x="61" y="148"/>
                    <a:pt x="94" y="163"/>
                  </a:cubicBezTo>
                  <a:cubicBezTo>
                    <a:pt x="94" y="163"/>
                    <a:pt x="90" y="360"/>
                    <a:pt x="174" y="440"/>
                  </a:cubicBezTo>
                  <a:cubicBezTo>
                    <a:pt x="258" y="360"/>
                    <a:pt x="254" y="163"/>
                    <a:pt x="254" y="163"/>
                  </a:cubicBezTo>
                  <a:cubicBezTo>
                    <a:pt x="287" y="148"/>
                    <a:pt x="309" y="211"/>
                    <a:pt x="309" y="211"/>
                  </a:cubicBezTo>
                  <a:cubicBezTo>
                    <a:pt x="347" y="62"/>
                    <a:pt x="270" y="0"/>
                    <a:pt x="27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733019" y="4284851"/>
              <a:ext cx="731838" cy="817563"/>
            </a:xfrm>
            <a:custGeom>
              <a:avLst/>
              <a:gdLst>
                <a:gd name="T0" fmla="*/ 230 w 311"/>
                <a:gd name="T1" fmla="*/ 0 h 347"/>
                <a:gd name="T2" fmla="*/ 155 w 311"/>
                <a:gd name="T3" fmla="*/ 0 h 347"/>
                <a:gd name="T4" fmla="*/ 79 w 311"/>
                <a:gd name="T5" fmla="*/ 0 h 347"/>
                <a:gd name="T6" fmla="*/ 30 w 311"/>
                <a:gd name="T7" fmla="*/ 166 h 347"/>
                <a:gd name="T8" fmla="*/ 92 w 311"/>
                <a:gd name="T9" fmla="*/ 128 h 347"/>
                <a:gd name="T10" fmla="*/ 155 w 311"/>
                <a:gd name="T11" fmla="*/ 347 h 347"/>
                <a:gd name="T12" fmla="*/ 218 w 311"/>
                <a:gd name="T13" fmla="*/ 128 h 347"/>
                <a:gd name="T14" fmla="*/ 281 w 311"/>
                <a:gd name="T15" fmla="*/ 166 h 347"/>
                <a:gd name="T16" fmla="*/ 230 w 311"/>
                <a:gd name="T17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1" h="347">
                  <a:moveTo>
                    <a:pt x="230" y="0"/>
                  </a:moveTo>
                  <a:cubicBezTo>
                    <a:pt x="155" y="0"/>
                    <a:pt x="155" y="0"/>
                    <a:pt x="155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9" y="0"/>
                    <a:pt x="0" y="49"/>
                    <a:pt x="30" y="166"/>
                  </a:cubicBezTo>
                  <a:cubicBezTo>
                    <a:pt x="30" y="166"/>
                    <a:pt x="66" y="116"/>
                    <a:pt x="92" y="128"/>
                  </a:cubicBezTo>
                  <a:cubicBezTo>
                    <a:pt x="92" y="128"/>
                    <a:pt x="89" y="284"/>
                    <a:pt x="155" y="347"/>
                  </a:cubicBezTo>
                  <a:cubicBezTo>
                    <a:pt x="221" y="284"/>
                    <a:pt x="218" y="128"/>
                    <a:pt x="218" y="128"/>
                  </a:cubicBezTo>
                  <a:cubicBezTo>
                    <a:pt x="244" y="116"/>
                    <a:pt x="281" y="166"/>
                    <a:pt x="281" y="166"/>
                  </a:cubicBezTo>
                  <a:cubicBezTo>
                    <a:pt x="311" y="49"/>
                    <a:pt x="230" y="0"/>
                    <a:pt x="230" y="0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5866369" y="4284851"/>
              <a:ext cx="465138" cy="519113"/>
            </a:xfrm>
            <a:custGeom>
              <a:avLst/>
              <a:gdLst>
                <a:gd name="T0" fmla="*/ 146 w 197"/>
                <a:gd name="T1" fmla="*/ 0 h 220"/>
                <a:gd name="T2" fmla="*/ 98 w 197"/>
                <a:gd name="T3" fmla="*/ 0 h 220"/>
                <a:gd name="T4" fmla="*/ 50 w 197"/>
                <a:gd name="T5" fmla="*/ 0 h 220"/>
                <a:gd name="T6" fmla="*/ 19 w 197"/>
                <a:gd name="T7" fmla="*/ 106 h 220"/>
                <a:gd name="T8" fmla="*/ 58 w 197"/>
                <a:gd name="T9" fmla="*/ 81 h 220"/>
                <a:gd name="T10" fmla="*/ 98 w 197"/>
                <a:gd name="T11" fmla="*/ 220 h 220"/>
                <a:gd name="T12" fmla="*/ 138 w 197"/>
                <a:gd name="T13" fmla="*/ 81 h 220"/>
                <a:gd name="T14" fmla="*/ 178 w 197"/>
                <a:gd name="T15" fmla="*/ 106 h 220"/>
                <a:gd name="T16" fmla="*/ 146 w 197"/>
                <a:gd name="T17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220">
                  <a:moveTo>
                    <a:pt x="146" y="0"/>
                  </a:moveTo>
                  <a:cubicBezTo>
                    <a:pt x="98" y="0"/>
                    <a:pt x="98" y="0"/>
                    <a:pt x="9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0" y="31"/>
                    <a:pt x="19" y="106"/>
                  </a:cubicBezTo>
                  <a:cubicBezTo>
                    <a:pt x="19" y="106"/>
                    <a:pt x="42" y="74"/>
                    <a:pt x="58" y="81"/>
                  </a:cubicBezTo>
                  <a:cubicBezTo>
                    <a:pt x="58" y="81"/>
                    <a:pt x="56" y="180"/>
                    <a:pt x="98" y="220"/>
                  </a:cubicBezTo>
                  <a:cubicBezTo>
                    <a:pt x="140" y="180"/>
                    <a:pt x="138" y="81"/>
                    <a:pt x="138" y="81"/>
                  </a:cubicBezTo>
                  <a:cubicBezTo>
                    <a:pt x="155" y="74"/>
                    <a:pt x="178" y="106"/>
                    <a:pt x="178" y="106"/>
                  </a:cubicBezTo>
                  <a:cubicBezTo>
                    <a:pt x="197" y="31"/>
                    <a:pt x="146" y="0"/>
                    <a:pt x="146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5845731" y="4172139"/>
              <a:ext cx="504825" cy="11271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5845731" y="4172139"/>
              <a:ext cx="504825" cy="112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5159931" y="3560951"/>
              <a:ext cx="633413" cy="1077913"/>
            </a:xfrm>
            <a:custGeom>
              <a:avLst/>
              <a:gdLst>
                <a:gd name="T0" fmla="*/ 220 w 269"/>
                <a:gd name="T1" fmla="*/ 45 h 457"/>
                <a:gd name="T2" fmla="*/ 130 w 269"/>
                <a:gd name="T3" fmla="*/ 0 h 457"/>
                <a:gd name="T4" fmla="*/ 109 w 269"/>
                <a:gd name="T5" fmla="*/ 457 h 457"/>
                <a:gd name="T6" fmla="*/ 269 w 269"/>
                <a:gd name="T7" fmla="*/ 188 h 457"/>
                <a:gd name="T8" fmla="*/ 220 w 269"/>
                <a:gd name="T9" fmla="*/ 4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457">
                  <a:moveTo>
                    <a:pt x="220" y="45"/>
                  </a:moveTo>
                  <a:cubicBezTo>
                    <a:pt x="220" y="45"/>
                    <a:pt x="154" y="48"/>
                    <a:pt x="130" y="0"/>
                  </a:cubicBezTo>
                  <a:cubicBezTo>
                    <a:pt x="130" y="0"/>
                    <a:pt x="0" y="214"/>
                    <a:pt x="109" y="457"/>
                  </a:cubicBezTo>
                  <a:cubicBezTo>
                    <a:pt x="109" y="457"/>
                    <a:pt x="151" y="243"/>
                    <a:pt x="269" y="188"/>
                  </a:cubicBezTo>
                  <a:lnTo>
                    <a:pt x="220" y="4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6401356" y="3560951"/>
              <a:ext cx="633413" cy="1077913"/>
            </a:xfrm>
            <a:custGeom>
              <a:avLst/>
              <a:gdLst>
                <a:gd name="T0" fmla="*/ 49 w 269"/>
                <a:gd name="T1" fmla="*/ 45 h 457"/>
                <a:gd name="T2" fmla="*/ 139 w 269"/>
                <a:gd name="T3" fmla="*/ 0 h 457"/>
                <a:gd name="T4" fmla="*/ 160 w 269"/>
                <a:gd name="T5" fmla="*/ 457 h 457"/>
                <a:gd name="T6" fmla="*/ 0 w 269"/>
                <a:gd name="T7" fmla="*/ 188 h 457"/>
                <a:gd name="T8" fmla="*/ 49 w 269"/>
                <a:gd name="T9" fmla="*/ 4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457">
                  <a:moveTo>
                    <a:pt x="49" y="45"/>
                  </a:moveTo>
                  <a:cubicBezTo>
                    <a:pt x="49" y="45"/>
                    <a:pt x="115" y="48"/>
                    <a:pt x="139" y="0"/>
                  </a:cubicBezTo>
                  <a:cubicBezTo>
                    <a:pt x="139" y="0"/>
                    <a:pt x="269" y="214"/>
                    <a:pt x="160" y="457"/>
                  </a:cubicBezTo>
                  <a:cubicBezTo>
                    <a:pt x="160" y="457"/>
                    <a:pt x="118" y="243"/>
                    <a:pt x="0" y="188"/>
                  </a:cubicBezTo>
                  <a:cubicBezTo>
                    <a:pt x="49" y="45"/>
                    <a:pt x="49" y="45"/>
                    <a:pt x="49" y="45"/>
                  </a:cubicBezTo>
                </a:path>
              </a:pathLst>
            </a:custGeom>
            <a:solidFill>
              <a:srgbClr val="0045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5642531" y="1827401"/>
              <a:ext cx="909638" cy="2344738"/>
            </a:xfrm>
            <a:custGeom>
              <a:avLst/>
              <a:gdLst>
                <a:gd name="T0" fmla="*/ 300 w 386"/>
                <a:gd name="T1" fmla="*/ 995 h 995"/>
                <a:gd name="T2" fmla="*/ 386 w 386"/>
                <a:gd name="T3" fmla="*/ 580 h 995"/>
                <a:gd name="T4" fmla="*/ 193 w 386"/>
                <a:gd name="T5" fmla="*/ 0 h 995"/>
                <a:gd name="T6" fmla="*/ 0 w 386"/>
                <a:gd name="T7" fmla="*/ 580 h 995"/>
                <a:gd name="T8" fmla="*/ 86 w 386"/>
                <a:gd name="T9" fmla="*/ 995 h 995"/>
                <a:gd name="T10" fmla="*/ 300 w 386"/>
                <a:gd name="T11" fmla="*/ 995 h 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6" h="995">
                  <a:moveTo>
                    <a:pt x="300" y="995"/>
                  </a:moveTo>
                  <a:cubicBezTo>
                    <a:pt x="352" y="891"/>
                    <a:pt x="386" y="781"/>
                    <a:pt x="386" y="580"/>
                  </a:cubicBezTo>
                  <a:cubicBezTo>
                    <a:pt x="386" y="260"/>
                    <a:pt x="193" y="0"/>
                    <a:pt x="193" y="0"/>
                  </a:cubicBezTo>
                  <a:cubicBezTo>
                    <a:pt x="193" y="0"/>
                    <a:pt x="0" y="260"/>
                    <a:pt x="0" y="580"/>
                  </a:cubicBezTo>
                  <a:cubicBezTo>
                    <a:pt x="0" y="781"/>
                    <a:pt x="34" y="891"/>
                    <a:pt x="86" y="995"/>
                  </a:cubicBezTo>
                  <a:cubicBezTo>
                    <a:pt x="300" y="995"/>
                    <a:pt x="300" y="995"/>
                    <a:pt x="300" y="99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5791756" y="4054664"/>
              <a:ext cx="612775" cy="117475"/>
            </a:xfrm>
            <a:custGeom>
              <a:avLst/>
              <a:gdLst>
                <a:gd name="T0" fmla="*/ 0 w 260"/>
                <a:gd name="T1" fmla="*/ 0 h 50"/>
                <a:gd name="T2" fmla="*/ 23 w 260"/>
                <a:gd name="T3" fmla="*/ 50 h 50"/>
                <a:gd name="T4" fmla="*/ 237 w 260"/>
                <a:gd name="T5" fmla="*/ 50 h 50"/>
                <a:gd name="T6" fmla="*/ 260 w 260"/>
                <a:gd name="T7" fmla="*/ 0 h 50"/>
                <a:gd name="T8" fmla="*/ 0 w 260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50">
                  <a:moveTo>
                    <a:pt x="0" y="0"/>
                  </a:moveTo>
                  <a:cubicBezTo>
                    <a:pt x="7" y="17"/>
                    <a:pt x="15" y="33"/>
                    <a:pt x="23" y="50"/>
                  </a:cubicBezTo>
                  <a:cubicBezTo>
                    <a:pt x="237" y="50"/>
                    <a:pt x="237" y="50"/>
                    <a:pt x="237" y="50"/>
                  </a:cubicBezTo>
                  <a:cubicBezTo>
                    <a:pt x="245" y="33"/>
                    <a:pt x="253" y="17"/>
                    <a:pt x="26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5798106" y="1827401"/>
              <a:ext cx="598488" cy="573088"/>
            </a:xfrm>
            <a:custGeom>
              <a:avLst/>
              <a:gdLst>
                <a:gd name="T0" fmla="*/ 254 w 254"/>
                <a:gd name="T1" fmla="*/ 243 h 243"/>
                <a:gd name="T2" fmla="*/ 127 w 254"/>
                <a:gd name="T3" fmla="*/ 0 h 243"/>
                <a:gd name="T4" fmla="*/ 0 w 254"/>
                <a:gd name="T5" fmla="*/ 243 h 243"/>
                <a:gd name="T6" fmla="*/ 254 w 254"/>
                <a:gd name="T7" fmla="*/ 243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43">
                  <a:moveTo>
                    <a:pt x="254" y="243"/>
                  </a:moveTo>
                  <a:cubicBezTo>
                    <a:pt x="198" y="96"/>
                    <a:pt x="127" y="0"/>
                    <a:pt x="127" y="0"/>
                  </a:cubicBezTo>
                  <a:cubicBezTo>
                    <a:pt x="127" y="0"/>
                    <a:pt x="56" y="96"/>
                    <a:pt x="0" y="243"/>
                  </a:cubicBezTo>
                  <a:cubicBezTo>
                    <a:pt x="254" y="243"/>
                    <a:pt x="254" y="243"/>
                    <a:pt x="254" y="243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6048931" y="3560951"/>
              <a:ext cx="100013" cy="1077913"/>
            </a:xfrm>
            <a:custGeom>
              <a:avLst/>
              <a:gdLst>
                <a:gd name="T0" fmla="*/ 0 w 43"/>
                <a:gd name="T1" fmla="*/ 228 h 457"/>
                <a:gd name="T2" fmla="*/ 21 w 43"/>
                <a:gd name="T3" fmla="*/ 457 h 457"/>
                <a:gd name="T4" fmla="*/ 43 w 43"/>
                <a:gd name="T5" fmla="*/ 228 h 457"/>
                <a:gd name="T6" fmla="*/ 21 w 43"/>
                <a:gd name="T7" fmla="*/ 0 h 457"/>
                <a:gd name="T8" fmla="*/ 0 w 43"/>
                <a:gd name="T9" fmla="*/ 228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57">
                  <a:moveTo>
                    <a:pt x="0" y="228"/>
                  </a:moveTo>
                  <a:cubicBezTo>
                    <a:pt x="0" y="355"/>
                    <a:pt x="21" y="457"/>
                    <a:pt x="21" y="457"/>
                  </a:cubicBezTo>
                  <a:cubicBezTo>
                    <a:pt x="21" y="457"/>
                    <a:pt x="43" y="355"/>
                    <a:pt x="43" y="228"/>
                  </a:cubicBezTo>
                  <a:cubicBezTo>
                    <a:pt x="43" y="102"/>
                    <a:pt x="33" y="0"/>
                    <a:pt x="21" y="0"/>
                  </a:cubicBezTo>
                  <a:cubicBezTo>
                    <a:pt x="9" y="0"/>
                    <a:pt x="0" y="102"/>
                    <a:pt x="0" y="22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5883831" y="2648139"/>
              <a:ext cx="428625" cy="4302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" name="Oval 21"/>
            <p:cNvSpPr>
              <a:spLocks noChangeArrowheads="1"/>
            </p:cNvSpPr>
            <p:nvPr/>
          </p:nvSpPr>
          <p:spPr bwMode="auto">
            <a:xfrm>
              <a:off x="5939394" y="2703701"/>
              <a:ext cx="315913" cy="31908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6142594" y="4172139"/>
              <a:ext cx="207963" cy="112713"/>
            </a:xfrm>
            <a:custGeom>
              <a:avLst/>
              <a:gdLst>
                <a:gd name="T0" fmla="*/ 88 w 88"/>
                <a:gd name="T1" fmla="*/ 0 h 48"/>
                <a:gd name="T2" fmla="*/ 2 w 88"/>
                <a:gd name="T3" fmla="*/ 0 h 48"/>
                <a:gd name="T4" fmla="*/ 1 w 88"/>
                <a:gd name="T5" fmla="*/ 35 h 48"/>
                <a:gd name="T6" fmla="*/ 0 w 88"/>
                <a:gd name="T7" fmla="*/ 48 h 48"/>
                <a:gd name="T8" fmla="*/ 88 w 88"/>
                <a:gd name="T9" fmla="*/ 48 h 48"/>
                <a:gd name="T10" fmla="*/ 88 w 88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48">
                  <a:moveTo>
                    <a:pt x="8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12"/>
                    <a:pt x="1" y="24"/>
                    <a:pt x="1" y="35"/>
                  </a:cubicBezTo>
                  <a:cubicBezTo>
                    <a:pt x="0" y="39"/>
                    <a:pt x="0" y="44"/>
                    <a:pt x="0" y="48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88" y="0"/>
                    <a:pt x="88" y="0"/>
                    <a:pt x="88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6144181" y="4172139"/>
              <a:ext cx="3175" cy="82550"/>
            </a:xfrm>
            <a:custGeom>
              <a:avLst/>
              <a:gdLst>
                <a:gd name="T0" fmla="*/ 1 w 1"/>
                <a:gd name="T1" fmla="*/ 0 h 35"/>
                <a:gd name="T2" fmla="*/ 1 w 1"/>
                <a:gd name="T3" fmla="*/ 0 h 35"/>
                <a:gd name="T4" fmla="*/ 0 w 1"/>
                <a:gd name="T5" fmla="*/ 35 h 35"/>
                <a:gd name="T6" fmla="*/ 1 w 1"/>
                <a:gd name="T7" fmla="*/ 0 h 35"/>
                <a:gd name="T8" fmla="*/ 1 w 1"/>
                <a:gd name="T9" fmla="*/ 0 h 35"/>
                <a:gd name="T10" fmla="*/ 1 w 1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35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2"/>
                    <a:pt x="0" y="24"/>
                    <a:pt x="0" y="35"/>
                  </a:cubicBezTo>
                  <a:cubicBezTo>
                    <a:pt x="0" y="24"/>
                    <a:pt x="1" y="1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0023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6420406" y="3560951"/>
              <a:ext cx="461963" cy="1077913"/>
            </a:xfrm>
            <a:custGeom>
              <a:avLst/>
              <a:gdLst>
                <a:gd name="T0" fmla="*/ 152 w 196"/>
                <a:gd name="T1" fmla="*/ 457 h 457"/>
                <a:gd name="T2" fmla="*/ 152 w 196"/>
                <a:gd name="T3" fmla="*/ 457 h 457"/>
                <a:gd name="T4" fmla="*/ 152 w 196"/>
                <a:gd name="T5" fmla="*/ 457 h 457"/>
                <a:gd name="T6" fmla="*/ 152 w 196"/>
                <a:gd name="T7" fmla="*/ 457 h 457"/>
                <a:gd name="T8" fmla="*/ 152 w 196"/>
                <a:gd name="T9" fmla="*/ 457 h 457"/>
                <a:gd name="T10" fmla="*/ 152 w 196"/>
                <a:gd name="T11" fmla="*/ 457 h 457"/>
                <a:gd name="T12" fmla="*/ 152 w 196"/>
                <a:gd name="T13" fmla="*/ 457 h 457"/>
                <a:gd name="T14" fmla="*/ 152 w 196"/>
                <a:gd name="T15" fmla="*/ 457 h 457"/>
                <a:gd name="T16" fmla="*/ 152 w 196"/>
                <a:gd name="T17" fmla="*/ 457 h 457"/>
                <a:gd name="T18" fmla="*/ 0 w 196"/>
                <a:gd name="T19" fmla="*/ 192 h 457"/>
                <a:gd name="T20" fmla="*/ 0 w 196"/>
                <a:gd name="T21" fmla="*/ 192 h 457"/>
                <a:gd name="T22" fmla="*/ 152 w 196"/>
                <a:gd name="T23" fmla="*/ 457 h 457"/>
                <a:gd name="T24" fmla="*/ 0 w 196"/>
                <a:gd name="T25" fmla="*/ 192 h 457"/>
                <a:gd name="T26" fmla="*/ 44 w 196"/>
                <a:gd name="T27" fmla="*/ 45 h 457"/>
                <a:gd name="T28" fmla="*/ 44 w 196"/>
                <a:gd name="T29" fmla="*/ 45 h 457"/>
                <a:gd name="T30" fmla="*/ 44 w 196"/>
                <a:gd name="T31" fmla="*/ 45 h 457"/>
                <a:gd name="T32" fmla="*/ 44 w 196"/>
                <a:gd name="T33" fmla="*/ 45 h 457"/>
                <a:gd name="T34" fmla="*/ 45 w 196"/>
                <a:gd name="T35" fmla="*/ 45 h 457"/>
                <a:gd name="T36" fmla="*/ 44 w 196"/>
                <a:gd name="T37" fmla="*/ 45 h 457"/>
                <a:gd name="T38" fmla="*/ 45 w 196"/>
                <a:gd name="T39" fmla="*/ 45 h 457"/>
                <a:gd name="T40" fmla="*/ 131 w 196"/>
                <a:gd name="T41" fmla="*/ 0 h 457"/>
                <a:gd name="T42" fmla="*/ 45 w 196"/>
                <a:gd name="T43" fmla="*/ 45 h 457"/>
                <a:gd name="T44" fmla="*/ 131 w 196"/>
                <a:gd name="T45" fmla="*/ 0 h 457"/>
                <a:gd name="T46" fmla="*/ 196 w 196"/>
                <a:gd name="T47" fmla="*/ 255 h 457"/>
                <a:gd name="T48" fmla="*/ 131 w 196"/>
                <a:gd name="T49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6" h="457">
                  <a:moveTo>
                    <a:pt x="152" y="457"/>
                  </a:move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moveTo>
                    <a:pt x="152" y="457"/>
                  </a:move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moveTo>
                    <a:pt x="152" y="457"/>
                  </a:move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moveTo>
                    <a:pt x="0" y="192"/>
                  </a:moveTo>
                  <a:cubicBezTo>
                    <a:pt x="0" y="192"/>
                    <a:pt x="0" y="192"/>
                    <a:pt x="0" y="192"/>
                  </a:cubicBezTo>
                  <a:cubicBezTo>
                    <a:pt x="112" y="252"/>
                    <a:pt x="152" y="455"/>
                    <a:pt x="152" y="457"/>
                  </a:cubicBezTo>
                  <a:cubicBezTo>
                    <a:pt x="152" y="455"/>
                    <a:pt x="112" y="252"/>
                    <a:pt x="0" y="192"/>
                  </a:cubicBezTo>
                  <a:moveTo>
                    <a:pt x="44" y="45"/>
                  </a:move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moveTo>
                    <a:pt x="45" y="45"/>
                  </a:move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5" y="45"/>
                  </a:cubicBezTo>
                  <a:moveTo>
                    <a:pt x="131" y="0"/>
                  </a:moveTo>
                  <a:cubicBezTo>
                    <a:pt x="110" y="41"/>
                    <a:pt x="58" y="45"/>
                    <a:pt x="45" y="45"/>
                  </a:cubicBezTo>
                  <a:cubicBezTo>
                    <a:pt x="58" y="45"/>
                    <a:pt x="110" y="41"/>
                    <a:pt x="131" y="0"/>
                  </a:cubicBezTo>
                  <a:cubicBezTo>
                    <a:pt x="131" y="0"/>
                    <a:pt x="196" y="106"/>
                    <a:pt x="196" y="255"/>
                  </a:cubicBezTo>
                  <a:cubicBezTo>
                    <a:pt x="196" y="106"/>
                    <a:pt x="131" y="0"/>
                    <a:pt x="131" y="0"/>
                  </a:cubicBezTo>
                </a:path>
              </a:pathLst>
            </a:custGeom>
            <a:solidFill>
              <a:srgbClr val="0045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6420406" y="3560951"/>
              <a:ext cx="461963" cy="1077913"/>
            </a:xfrm>
            <a:custGeom>
              <a:avLst/>
              <a:gdLst>
                <a:gd name="T0" fmla="*/ 131 w 196"/>
                <a:gd name="T1" fmla="*/ 0 h 457"/>
                <a:gd name="T2" fmla="*/ 45 w 196"/>
                <a:gd name="T3" fmla="*/ 45 h 457"/>
                <a:gd name="T4" fmla="*/ 45 w 196"/>
                <a:gd name="T5" fmla="*/ 45 h 457"/>
                <a:gd name="T6" fmla="*/ 44 w 196"/>
                <a:gd name="T7" fmla="*/ 45 h 457"/>
                <a:gd name="T8" fmla="*/ 44 w 196"/>
                <a:gd name="T9" fmla="*/ 45 h 457"/>
                <a:gd name="T10" fmla="*/ 44 w 196"/>
                <a:gd name="T11" fmla="*/ 45 h 457"/>
                <a:gd name="T12" fmla="*/ 44 w 196"/>
                <a:gd name="T13" fmla="*/ 45 h 457"/>
                <a:gd name="T14" fmla="*/ 44 w 196"/>
                <a:gd name="T15" fmla="*/ 45 h 457"/>
                <a:gd name="T16" fmla="*/ 41 w 196"/>
                <a:gd name="T17" fmla="*/ 45 h 457"/>
                <a:gd name="T18" fmla="*/ 0 w 196"/>
                <a:gd name="T19" fmla="*/ 192 h 457"/>
                <a:gd name="T20" fmla="*/ 152 w 196"/>
                <a:gd name="T21" fmla="*/ 457 h 457"/>
                <a:gd name="T22" fmla="*/ 152 w 196"/>
                <a:gd name="T23" fmla="*/ 457 h 457"/>
                <a:gd name="T24" fmla="*/ 152 w 196"/>
                <a:gd name="T25" fmla="*/ 457 h 457"/>
                <a:gd name="T26" fmla="*/ 152 w 196"/>
                <a:gd name="T27" fmla="*/ 457 h 457"/>
                <a:gd name="T28" fmla="*/ 152 w 196"/>
                <a:gd name="T29" fmla="*/ 457 h 457"/>
                <a:gd name="T30" fmla="*/ 152 w 196"/>
                <a:gd name="T31" fmla="*/ 457 h 457"/>
                <a:gd name="T32" fmla="*/ 152 w 196"/>
                <a:gd name="T33" fmla="*/ 457 h 457"/>
                <a:gd name="T34" fmla="*/ 152 w 196"/>
                <a:gd name="T35" fmla="*/ 457 h 457"/>
                <a:gd name="T36" fmla="*/ 196 w 196"/>
                <a:gd name="T37" fmla="*/ 255 h 457"/>
                <a:gd name="T38" fmla="*/ 131 w 196"/>
                <a:gd name="T39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6" h="457">
                  <a:moveTo>
                    <a:pt x="131" y="0"/>
                  </a:moveTo>
                  <a:cubicBezTo>
                    <a:pt x="110" y="41"/>
                    <a:pt x="58" y="45"/>
                    <a:pt x="45" y="45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2" y="45"/>
                    <a:pt x="41" y="45"/>
                    <a:pt x="41" y="45"/>
                  </a:cubicBezTo>
                  <a:cubicBezTo>
                    <a:pt x="32" y="101"/>
                    <a:pt x="18" y="149"/>
                    <a:pt x="0" y="192"/>
                  </a:cubicBezTo>
                  <a:cubicBezTo>
                    <a:pt x="112" y="252"/>
                    <a:pt x="152" y="455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cubicBezTo>
                    <a:pt x="152" y="457"/>
                    <a:pt x="152" y="457"/>
                    <a:pt x="152" y="457"/>
                  </a:cubicBezTo>
                  <a:cubicBezTo>
                    <a:pt x="184" y="385"/>
                    <a:pt x="196" y="316"/>
                    <a:pt x="196" y="255"/>
                  </a:cubicBezTo>
                  <a:cubicBezTo>
                    <a:pt x="196" y="106"/>
                    <a:pt x="131" y="0"/>
                    <a:pt x="131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6420406" y="3667314"/>
              <a:ext cx="96838" cy="346075"/>
            </a:xfrm>
            <a:custGeom>
              <a:avLst/>
              <a:gdLst>
                <a:gd name="T0" fmla="*/ 41 w 41"/>
                <a:gd name="T1" fmla="*/ 0 h 147"/>
                <a:gd name="T2" fmla="*/ 41 w 41"/>
                <a:gd name="T3" fmla="*/ 0 h 147"/>
                <a:gd name="T4" fmla="*/ 0 w 41"/>
                <a:gd name="T5" fmla="*/ 147 h 147"/>
                <a:gd name="T6" fmla="*/ 0 w 41"/>
                <a:gd name="T7" fmla="*/ 147 h 147"/>
                <a:gd name="T8" fmla="*/ 0 w 41"/>
                <a:gd name="T9" fmla="*/ 147 h 147"/>
                <a:gd name="T10" fmla="*/ 41 w 41"/>
                <a:gd name="T11" fmla="*/ 0 h 147"/>
                <a:gd name="T12" fmla="*/ 41 w 41"/>
                <a:gd name="T13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47">
                  <a:moveTo>
                    <a:pt x="41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32" y="56"/>
                    <a:pt x="17" y="104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18" y="104"/>
                    <a:pt x="32" y="56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</a:path>
              </a:pathLst>
            </a:custGeom>
            <a:solidFill>
              <a:srgbClr val="00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6102906" y="1833751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C4B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6163231" y="1925826"/>
              <a:ext cx="388938" cy="2128838"/>
            </a:xfrm>
            <a:custGeom>
              <a:avLst/>
              <a:gdLst>
                <a:gd name="T0" fmla="*/ 102 w 165"/>
                <a:gd name="T1" fmla="*/ 903 h 903"/>
                <a:gd name="T2" fmla="*/ 102 w 165"/>
                <a:gd name="T3" fmla="*/ 903 h 903"/>
                <a:gd name="T4" fmla="*/ 165 w 165"/>
                <a:gd name="T5" fmla="*/ 544 h 903"/>
                <a:gd name="T6" fmla="*/ 165 w 165"/>
                <a:gd name="T7" fmla="*/ 543 h 903"/>
                <a:gd name="T8" fmla="*/ 165 w 165"/>
                <a:gd name="T9" fmla="*/ 543 h 903"/>
                <a:gd name="T10" fmla="*/ 165 w 165"/>
                <a:gd name="T11" fmla="*/ 542 h 903"/>
                <a:gd name="T12" fmla="*/ 165 w 165"/>
                <a:gd name="T13" fmla="*/ 541 h 903"/>
                <a:gd name="T14" fmla="*/ 165 w 165"/>
                <a:gd name="T15" fmla="*/ 541 h 903"/>
                <a:gd name="T16" fmla="*/ 165 w 165"/>
                <a:gd name="T17" fmla="*/ 541 h 903"/>
                <a:gd name="T18" fmla="*/ 165 w 165"/>
                <a:gd name="T19" fmla="*/ 540 h 903"/>
                <a:gd name="T20" fmla="*/ 165 w 165"/>
                <a:gd name="T21" fmla="*/ 540 h 903"/>
                <a:gd name="T22" fmla="*/ 165 w 165"/>
                <a:gd name="T23" fmla="*/ 540 h 903"/>
                <a:gd name="T24" fmla="*/ 165 w 165"/>
                <a:gd name="T25" fmla="*/ 539 h 903"/>
                <a:gd name="T26" fmla="*/ 165 w 165"/>
                <a:gd name="T27" fmla="*/ 539 h 903"/>
                <a:gd name="T28" fmla="*/ 165 w 165"/>
                <a:gd name="T29" fmla="*/ 538 h 903"/>
                <a:gd name="T30" fmla="*/ 165 w 165"/>
                <a:gd name="T31" fmla="*/ 537 h 903"/>
                <a:gd name="T32" fmla="*/ 165 w 165"/>
                <a:gd name="T33" fmla="*/ 538 h 903"/>
                <a:gd name="T34" fmla="*/ 165 w 165"/>
                <a:gd name="T35" fmla="*/ 537 h 903"/>
                <a:gd name="T36" fmla="*/ 165 w 165"/>
                <a:gd name="T37" fmla="*/ 537 h 903"/>
                <a:gd name="T38" fmla="*/ 165 w 165"/>
                <a:gd name="T39" fmla="*/ 537 h 903"/>
                <a:gd name="T40" fmla="*/ 165 w 165"/>
                <a:gd name="T41" fmla="*/ 536 h 903"/>
                <a:gd name="T42" fmla="*/ 165 w 165"/>
                <a:gd name="T43" fmla="*/ 536 h 903"/>
                <a:gd name="T44" fmla="*/ 165 w 165"/>
                <a:gd name="T45" fmla="*/ 536 h 903"/>
                <a:gd name="T46" fmla="*/ 165 w 165"/>
                <a:gd name="T47" fmla="*/ 535 h 903"/>
                <a:gd name="T48" fmla="*/ 165 w 165"/>
                <a:gd name="T49" fmla="*/ 535 h 903"/>
                <a:gd name="T50" fmla="*/ 165 w 165"/>
                <a:gd name="T51" fmla="*/ 535 h 903"/>
                <a:gd name="T52" fmla="*/ 165 w 165"/>
                <a:gd name="T53" fmla="*/ 534 h 903"/>
                <a:gd name="T54" fmla="*/ 165 w 165"/>
                <a:gd name="T55" fmla="*/ 534 h 903"/>
                <a:gd name="T56" fmla="*/ 165 w 165"/>
                <a:gd name="T57" fmla="*/ 534 h 903"/>
                <a:gd name="T58" fmla="*/ 165 w 165"/>
                <a:gd name="T59" fmla="*/ 533 h 903"/>
                <a:gd name="T60" fmla="*/ 165 w 165"/>
                <a:gd name="T61" fmla="*/ 533 h 903"/>
                <a:gd name="T62" fmla="*/ 165 w 165"/>
                <a:gd name="T63" fmla="*/ 533 h 903"/>
                <a:gd name="T64" fmla="*/ 165 w 165"/>
                <a:gd name="T65" fmla="*/ 532 h 903"/>
                <a:gd name="T66" fmla="*/ 165 w 165"/>
                <a:gd name="T67" fmla="*/ 532 h 903"/>
                <a:gd name="T68" fmla="*/ 165 w 165"/>
                <a:gd name="T69" fmla="*/ 532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5" h="903">
                  <a:moveTo>
                    <a:pt x="102" y="903"/>
                  </a:moveTo>
                  <a:cubicBezTo>
                    <a:pt x="102" y="903"/>
                    <a:pt x="102" y="903"/>
                    <a:pt x="102" y="903"/>
                  </a:cubicBezTo>
                  <a:cubicBezTo>
                    <a:pt x="102" y="903"/>
                    <a:pt x="102" y="903"/>
                    <a:pt x="102" y="903"/>
                  </a:cubicBezTo>
                  <a:cubicBezTo>
                    <a:pt x="102" y="903"/>
                    <a:pt x="102" y="903"/>
                    <a:pt x="102" y="903"/>
                  </a:cubicBezTo>
                  <a:moveTo>
                    <a:pt x="165" y="543"/>
                  </a:moveTo>
                  <a:cubicBezTo>
                    <a:pt x="165" y="543"/>
                    <a:pt x="165" y="543"/>
                    <a:pt x="165" y="544"/>
                  </a:cubicBezTo>
                  <a:cubicBezTo>
                    <a:pt x="165" y="543"/>
                    <a:pt x="165" y="543"/>
                    <a:pt x="165" y="543"/>
                  </a:cubicBezTo>
                  <a:moveTo>
                    <a:pt x="165" y="543"/>
                  </a:moveTo>
                  <a:cubicBezTo>
                    <a:pt x="165" y="543"/>
                    <a:pt x="165" y="543"/>
                    <a:pt x="165" y="543"/>
                  </a:cubicBezTo>
                  <a:cubicBezTo>
                    <a:pt x="165" y="543"/>
                    <a:pt x="165" y="543"/>
                    <a:pt x="165" y="543"/>
                  </a:cubicBezTo>
                  <a:moveTo>
                    <a:pt x="165" y="542"/>
                  </a:moveTo>
                  <a:cubicBezTo>
                    <a:pt x="165" y="542"/>
                    <a:pt x="165" y="542"/>
                    <a:pt x="165" y="542"/>
                  </a:cubicBezTo>
                  <a:cubicBezTo>
                    <a:pt x="165" y="542"/>
                    <a:pt x="165" y="542"/>
                    <a:pt x="165" y="542"/>
                  </a:cubicBezTo>
                  <a:moveTo>
                    <a:pt x="165" y="541"/>
                  </a:moveTo>
                  <a:cubicBezTo>
                    <a:pt x="165" y="541"/>
                    <a:pt x="165" y="541"/>
                    <a:pt x="165" y="541"/>
                  </a:cubicBezTo>
                  <a:cubicBezTo>
                    <a:pt x="165" y="541"/>
                    <a:pt x="165" y="541"/>
                    <a:pt x="165" y="541"/>
                  </a:cubicBezTo>
                  <a:moveTo>
                    <a:pt x="165" y="540"/>
                  </a:moveTo>
                  <a:cubicBezTo>
                    <a:pt x="165" y="541"/>
                    <a:pt x="165" y="541"/>
                    <a:pt x="165" y="541"/>
                  </a:cubicBezTo>
                  <a:cubicBezTo>
                    <a:pt x="165" y="541"/>
                    <a:pt x="165" y="541"/>
                    <a:pt x="165" y="540"/>
                  </a:cubicBezTo>
                  <a:moveTo>
                    <a:pt x="165" y="540"/>
                  </a:moveTo>
                  <a:cubicBezTo>
                    <a:pt x="165" y="540"/>
                    <a:pt x="165" y="540"/>
                    <a:pt x="165" y="540"/>
                  </a:cubicBezTo>
                  <a:cubicBezTo>
                    <a:pt x="165" y="540"/>
                    <a:pt x="165" y="540"/>
                    <a:pt x="165" y="540"/>
                  </a:cubicBezTo>
                  <a:moveTo>
                    <a:pt x="165" y="539"/>
                  </a:moveTo>
                  <a:cubicBezTo>
                    <a:pt x="165" y="539"/>
                    <a:pt x="165" y="539"/>
                    <a:pt x="165" y="540"/>
                  </a:cubicBezTo>
                  <a:cubicBezTo>
                    <a:pt x="165" y="539"/>
                    <a:pt x="165" y="539"/>
                    <a:pt x="165" y="539"/>
                  </a:cubicBezTo>
                  <a:moveTo>
                    <a:pt x="165" y="539"/>
                  </a:moveTo>
                  <a:cubicBezTo>
                    <a:pt x="165" y="539"/>
                    <a:pt x="165" y="539"/>
                    <a:pt x="165" y="539"/>
                  </a:cubicBezTo>
                  <a:cubicBezTo>
                    <a:pt x="165" y="539"/>
                    <a:pt x="165" y="539"/>
                    <a:pt x="165" y="539"/>
                  </a:cubicBezTo>
                  <a:moveTo>
                    <a:pt x="165" y="538"/>
                  </a:moveTo>
                  <a:cubicBezTo>
                    <a:pt x="165" y="538"/>
                    <a:pt x="165" y="538"/>
                    <a:pt x="165" y="538"/>
                  </a:cubicBezTo>
                  <a:cubicBezTo>
                    <a:pt x="165" y="538"/>
                    <a:pt x="165" y="538"/>
                    <a:pt x="165" y="538"/>
                  </a:cubicBezTo>
                  <a:moveTo>
                    <a:pt x="165" y="537"/>
                  </a:moveTo>
                  <a:cubicBezTo>
                    <a:pt x="165" y="538"/>
                    <a:pt x="165" y="538"/>
                    <a:pt x="165" y="538"/>
                  </a:cubicBezTo>
                  <a:cubicBezTo>
                    <a:pt x="165" y="538"/>
                    <a:pt x="165" y="538"/>
                    <a:pt x="165" y="538"/>
                  </a:cubicBezTo>
                  <a:cubicBezTo>
                    <a:pt x="165" y="538"/>
                    <a:pt x="165" y="538"/>
                    <a:pt x="165" y="537"/>
                  </a:cubicBezTo>
                  <a:moveTo>
                    <a:pt x="165" y="537"/>
                  </a:moveTo>
                  <a:cubicBezTo>
                    <a:pt x="165" y="537"/>
                    <a:pt x="165" y="537"/>
                    <a:pt x="165" y="537"/>
                  </a:cubicBezTo>
                  <a:cubicBezTo>
                    <a:pt x="165" y="537"/>
                    <a:pt x="165" y="537"/>
                    <a:pt x="165" y="537"/>
                  </a:cubicBezTo>
                  <a:moveTo>
                    <a:pt x="165" y="537"/>
                  </a:moveTo>
                  <a:cubicBezTo>
                    <a:pt x="165" y="537"/>
                    <a:pt x="165" y="537"/>
                    <a:pt x="165" y="537"/>
                  </a:cubicBezTo>
                  <a:cubicBezTo>
                    <a:pt x="165" y="537"/>
                    <a:pt x="165" y="537"/>
                    <a:pt x="165" y="537"/>
                  </a:cubicBezTo>
                  <a:moveTo>
                    <a:pt x="165" y="536"/>
                  </a:moveTo>
                  <a:cubicBezTo>
                    <a:pt x="165" y="536"/>
                    <a:pt x="165" y="536"/>
                    <a:pt x="165" y="536"/>
                  </a:cubicBezTo>
                  <a:cubicBezTo>
                    <a:pt x="165" y="536"/>
                    <a:pt x="165" y="536"/>
                    <a:pt x="165" y="536"/>
                  </a:cubicBezTo>
                  <a:moveTo>
                    <a:pt x="165" y="536"/>
                  </a:moveTo>
                  <a:cubicBezTo>
                    <a:pt x="165" y="536"/>
                    <a:pt x="165" y="536"/>
                    <a:pt x="165" y="536"/>
                  </a:cubicBezTo>
                  <a:cubicBezTo>
                    <a:pt x="165" y="536"/>
                    <a:pt x="165" y="536"/>
                    <a:pt x="165" y="536"/>
                  </a:cubicBezTo>
                  <a:moveTo>
                    <a:pt x="165" y="535"/>
                  </a:moveTo>
                  <a:cubicBezTo>
                    <a:pt x="165" y="535"/>
                    <a:pt x="165" y="535"/>
                    <a:pt x="165" y="536"/>
                  </a:cubicBezTo>
                  <a:cubicBezTo>
                    <a:pt x="165" y="535"/>
                    <a:pt x="165" y="535"/>
                    <a:pt x="165" y="535"/>
                  </a:cubicBezTo>
                  <a:moveTo>
                    <a:pt x="165" y="535"/>
                  </a:moveTo>
                  <a:cubicBezTo>
                    <a:pt x="165" y="535"/>
                    <a:pt x="165" y="535"/>
                    <a:pt x="165" y="535"/>
                  </a:cubicBezTo>
                  <a:cubicBezTo>
                    <a:pt x="165" y="535"/>
                    <a:pt x="165" y="535"/>
                    <a:pt x="165" y="535"/>
                  </a:cubicBezTo>
                  <a:moveTo>
                    <a:pt x="165" y="534"/>
                  </a:moveTo>
                  <a:cubicBezTo>
                    <a:pt x="165" y="534"/>
                    <a:pt x="165" y="534"/>
                    <a:pt x="165" y="535"/>
                  </a:cubicBezTo>
                  <a:cubicBezTo>
                    <a:pt x="165" y="534"/>
                    <a:pt x="165" y="534"/>
                    <a:pt x="165" y="534"/>
                  </a:cubicBezTo>
                  <a:moveTo>
                    <a:pt x="165" y="533"/>
                  </a:moveTo>
                  <a:cubicBezTo>
                    <a:pt x="165" y="533"/>
                    <a:pt x="165" y="534"/>
                    <a:pt x="165" y="534"/>
                  </a:cubicBezTo>
                  <a:cubicBezTo>
                    <a:pt x="165" y="534"/>
                    <a:pt x="165" y="533"/>
                    <a:pt x="165" y="533"/>
                  </a:cubicBezTo>
                  <a:moveTo>
                    <a:pt x="165" y="533"/>
                  </a:moveTo>
                  <a:cubicBezTo>
                    <a:pt x="165" y="533"/>
                    <a:pt x="165" y="533"/>
                    <a:pt x="165" y="533"/>
                  </a:cubicBezTo>
                  <a:cubicBezTo>
                    <a:pt x="165" y="533"/>
                    <a:pt x="165" y="533"/>
                    <a:pt x="165" y="533"/>
                  </a:cubicBezTo>
                  <a:moveTo>
                    <a:pt x="165" y="532"/>
                  </a:moveTo>
                  <a:cubicBezTo>
                    <a:pt x="165" y="532"/>
                    <a:pt x="165" y="533"/>
                    <a:pt x="165" y="533"/>
                  </a:cubicBezTo>
                  <a:cubicBezTo>
                    <a:pt x="165" y="533"/>
                    <a:pt x="165" y="532"/>
                    <a:pt x="165" y="532"/>
                  </a:cubicBezTo>
                  <a:moveTo>
                    <a:pt x="165" y="532"/>
                  </a:moveTo>
                  <a:cubicBezTo>
                    <a:pt x="165" y="532"/>
                    <a:pt x="165" y="532"/>
                    <a:pt x="165" y="532"/>
                  </a:cubicBezTo>
                  <a:cubicBezTo>
                    <a:pt x="165" y="532"/>
                    <a:pt x="165" y="532"/>
                    <a:pt x="165" y="532"/>
                  </a:cubicBezTo>
                  <a:moveTo>
                    <a:pt x="0" y="0"/>
                  </a:moveTo>
                  <a:cubicBezTo>
                    <a:pt x="53" y="85"/>
                    <a:pt x="163" y="291"/>
                    <a:pt x="165" y="532"/>
                  </a:cubicBezTo>
                  <a:cubicBezTo>
                    <a:pt x="163" y="290"/>
                    <a:pt x="53" y="85"/>
                    <a:pt x="0" y="0"/>
                  </a:cubicBezTo>
                </a:path>
              </a:pathLst>
            </a:custGeom>
            <a:solidFill>
              <a:srgbClr val="FCFD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6098144" y="1852801"/>
              <a:ext cx="454025" cy="2201863"/>
            </a:xfrm>
            <a:custGeom>
              <a:avLst/>
              <a:gdLst>
                <a:gd name="T0" fmla="*/ 83 w 193"/>
                <a:gd name="T1" fmla="*/ 131 h 934"/>
                <a:gd name="T2" fmla="*/ 83 w 193"/>
                <a:gd name="T3" fmla="*/ 131 h 934"/>
                <a:gd name="T4" fmla="*/ 127 w 193"/>
                <a:gd name="T5" fmla="*/ 232 h 934"/>
                <a:gd name="T6" fmla="*/ 127 w 193"/>
                <a:gd name="T7" fmla="*/ 232 h 934"/>
                <a:gd name="T8" fmla="*/ 0 w 193"/>
                <a:gd name="T9" fmla="*/ 337 h 934"/>
                <a:gd name="T10" fmla="*/ 91 w 193"/>
                <a:gd name="T11" fmla="*/ 429 h 934"/>
                <a:gd name="T12" fmla="*/ 0 w 193"/>
                <a:gd name="T13" fmla="*/ 520 h 934"/>
                <a:gd name="T14" fmla="*/ 0 w 193"/>
                <a:gd name="T15" fmla="*/ 725 h 934"/>
                <a:gd name="T16" fmla="*/ 0 w 193"/>
                <a:gd name="T17" fmla="*/ 725 h 934"/>
                <a:gd name="T18" fmla="*/ 0 w 193"/>
                <a:gd name="T19" fmla="*/ 725 h 934"/>
                <a:gd name="T20" fmla="*/ 0 w 193"/>
                <a:gd name="T21" fmla="*/ 725 h 934"/>
                <a:gd name="T22" fmla="*/ 0 w 193"/>
                <a:gd name="T23" fmla="*/ 725 h 934"/>
                <a:gd name="T24" fmla="*/ 0 w 193"/>
                <a:gd name="T25" fmla="*/ 725 h 934"/>
                <a:gd name="T26" fmla="*/ 0 w 193"/>
                <a:gd name="T27" fmla="*/ 725 h 934"/>
                <a:gd name="T28" fmla="*/ 0 w 193"/>
                <a:gd name="T29" fmla="*/ 725 h 934"/>
                <a:gd name="T30" fmla="*/ 0 w 193"/>
                <a:gd name="T31" fmla="*/ 725 h 934"/>
                <a:gd name="T32" fmla="*/ 1 w 193"/>
                <a:gd name="T33" fmla="*/ 725 h 934"/>
                <a:gd name="T34" fmla="*/ 1 w 193"/>
                <a:gd name="T35" fmla="*/ 725 h 934"/>
                <a:gd name="T36" fmla="*/ 1 w 193"/>
                <a:gd name="T37" fmla="*/ 725 h 934"/>
                <a:gd name="T38" fmla="*/ 1 w 193"/>
                <a:gd name="T39" fmla="*/ 725 h 934"/>
                <a:gd name="T40" fmla="*/ 1 w 193"/>
                <a:gd name="T41" fmla="*/ 725 h 934"/>
                <a:gd name="T42" fmla="*/ 1 w 193"/>
                <a:gd name="T43" fmla="*/ 725 h 934"/>
                <a:gd name="T44" fmla="*/ 1 w 193"/>
                <a:gd name="T45" fmla="*/ 725 h 934"/>
                <a:gd name="T46" fmla="*/ 1 w 193"/>
                <a:gd name="T47" fmla="*/ 725 h 934"/>
                <a:gd name="T48" fmla="*/ 1 w 193"/>
                <a:gd name="T49" fmla="*/ 725 h 934"/>
                <a:gd name="T50" fmla="*/ 1 w 193"/>
                <a:gd name="T51" fmla="*/ 725 h 934"/>
                <a:gd name="T52" fmla="*/ 1 w 193"/>
                <a:gd name="T53" fmla="*/ 725 h 934"/>
                <a:gd name="T54" fmla="*/ 1 w 193"/>
                <a:gd name="T55" fmla="*/ 725 h 934"/>
                <a:gd name="T56" fmla="*/ 1 w 193"/>
                <a:gd name="T57" fmla="*/ 725 h 934"/>
                <a:gd name="T58" fmla="*/ 130 w 193"/>
                <a:gd name="T59" fmla="*/ 934 h 934"/>
                <a:gd name="T60" fmla="*/ 178 w 193"/>
                <a:gd name="T61" fmla="*/ 770 h 934"/>
                <a:gd name="T62" fmla="*/ 193 w 193"/>
                <a:gd name="T63" fmla="*/ 574 h 934"/>
                <a:gd name="T64" fmla="*/ 193 w 193"/>
                <a:gd name="T65" fmla="*/ 573 h 934"/>
                <a:gd name="T66" fmla="*/ 193 w 193"/>
                <a:gd name="T67" fmla="*/ 572 h 934"/>
                <a:gd name="T68" fmla="*/ 193 w 193"/>
                <a:gd name="T69" fmla="*/ 571 h 934"/>
                <a:gd name="T70" fmla="*/ 193 w 193"/>
                <a:gd name="T71" fmla="*/ 570 h 934"/>
                <a:gd name="T72" fmla="*/ 193 w 193"/>
                <a:gd name="T73" fmla="*/ 569 h 934"/>
                <a:gd name="T74" fmla="*/ 193 w 193"/>
                <a:gd name="T75" fmla="*/ 568 h 934"/>
                <a:gd name="T76" fmla="*/ 193 w 193"/>
                <a:gd name="T77" fmla="*/ 568 h 934"/>
                <a:gd name="T78" fmla="*/ 193 w 193"/>
                <a:gd name="T79" fmla="*/ 567 h 934"/>
                <a:gd name="T80" fmla="*/ 193 w 193"/>
                <a:gd name="T81" fmla="*/ 566 h 934"/>
                <a:gd name="T82" fmla="*/ 193 w 193"/>
                <a:gd name="T83" fmla="*/ 566 h 934"/>
                <a:gd name="T84" fmla="*/ 193 w 193"/>
                <a:gd name="T85" fmla="*/ 564 h 934"/>
                <a:gd name="T86" fmla="*/ 193 w 193"/>
                <a:gd name="T87" fmla="*/ 564 h 934"/>
                <a:gd name="T88" fmla="*/ 193 w 193"/>
                <a:gd name="T89" fmla="*/ 563 h 934"/>
                <a:gd name="T90" fmla="*/ 7 w 193"/>
                <a:gd name="T91" fmla="*/ 0 h 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3" h="934">
                  <a:moveTo>
                    <a:pt x="7" y="0"/>
                  </a:moveTo>
                  <a:cubicBezTo>
                    <a:pt x="21" y="20"/>
                    <a:pt x="51" y="66"/>
                    <a:pt x="83" y="131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98" y="161"/>
                    <a:pt x="113" y="195"/>
                    <a:pt x="127" y="232"/>
                  </a:cubicBezTo>
                  <a:cubicBezTo>
                    <a:pt x="127" y="232"/>
                    <a:pt x="127" y="232"/>
                    <a:pt x="127" y="232"/>
                  </a:cubicBezTo>
                  <a:cubicBezTo>
                    <a:pt x="127" y="232"/>
                    <a:pt x="127" y="232"/>
                    <a:pt x="127" y="232"/>
                  </a:cubicBezTo>
                  <a:cubicBezTo>
                    <a:pt x="127" y="232"/>
                    <a:pt x="127" y="232"/>
                    <a:pt x="127" y="232"/>
                  </a:cubicBezTo>
                  <a:cubicBezTo>
                    <a:pt x="127" y="232"/>
                    <a:pt x="127" y="232"/>
                    <a:pt x="127" y="232"/>
                  </a:cubicBezTo>
                  <a:cubicBezTo>
                    <a:pt x="127" y="232"/>
                    <a:pt x="127" y="232"/>
                    <a:pt x="127" y="232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50" y="337"/>
                    <a:pt x="91" y="378"/>
                    <a:pt x="91" y="429"/>
                  </a:cubicBezTo>
                  <a:cubicBezTo>
                    <a:pt x="91" y="429"/>
                    <a:pt x="91" y="429"/>
                    <a:pt x="91" y="429"/>
                  </a:cubicBezTo>
                  <a:cubicBezTo>
                    <a:pt x="91" y="429"/>
                    <a:pt x="91" y="429"/>
                    <a:pt x="91" y="429"/>
                  </a:cubicBezTo>
                  <a:cubicBezTo>
                    <a:pt x="91" y="429"/>
                    <a:pt x="91" y="429"/>
                    <a:pt x="91" y="429"/>
                  </a:cubicBezTo>
                  <a:cubicBezTo>
                    <a:pt x="91" y="429"/>
                    <a:pt x="91" y="429"/>
                    <a:pt x="91" y="429"/>
                  </a:cubicBezTo>
                  <a:cubicBezTo>
                    <a:pt x="91" y="479"/>
                    <a:pt x="50" y="520"/>
                    <a:pt x="0" y="520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0" y="725"/>
                  </a:cubicBezTo>
                  <a:cubicBezTo>
                    <a:pt x="0" y="725"/>
                    <a:pt x="0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" y="725"/>
                    <a:pt x="1" y="725"/>
                    <a:pt x="1" y="725"/>
                  </a:cubicBezTo>
                  <a:cubicBezTo>
                    <a:pt x="12" y="731"/>
                    <a:pt x="21" y="821"/>
                    <a:pt x="21" y="934"/>
                  </a:cubicBezTo>
                  <a:cubicBezTo>
                    <a:pt x="130" y="934"/>
                    <a:pt x="130" y="934"/>
                    <a:pt x="130" y="934"/>
                  </a:cubicBezTo>
                  <a:cubicBezTo>
                    <a:pt x="130" y="934"/>
                    <a:pt x="130" y="934"/>
                    <a:pt x="130" y="934"/>
                  </a:cubicBezTo>
                  <a:cubicBezTo>
                    <a:pt x="133" y="928"/>
                    <a:pt x="135" y="923"/>
                    <a:pt x="137" y="917"/>
                  </a:cubicBezTo>
                  <a:cubicBezTo>
                    <a:pt x="154" y="874"/>
                    <a:pt x="169" y="826"/>
                    <a:pt x="178" y="770"/>
                  </a:cubicBezTo>
                  <a:cubicBezTo>
                    <a:pt x="188" y="715"/>
                    <a:pt x="193" y="652"/>
                    <a:pt x="193" y="575"/>
                  </a:cubicBezTo>
                  <a:cubicBezTo>
                    <a:pt x="193" y="574"/>
                    <a:pt x="193" y="574"/>
                    <a:pt x="193" y="574"/>
                  </a:cubicBezTo>
                  <a:cubicBezTo>
                    <a:pt x="193" y="574"/>
                    <a:pt x="193" y="574"/>
                    <a:pt x="193" y="574"/>
                  </a:cubicBezTo>
                  <a:cubicBezTo>
                    <a:pt x="193" y="574"/>
                    <a:pt x="193" y="574"/>
                    <a:pt x="193" y="574"/>
                  </a:cubicBezTo>
                  <a:cubicBezTo>
                    <a:pt x="193" y="574"/>
                    <a:pt x="193" y="573"/>
                    <a:pt x="193" y="573"/>
                  </a:cubicBezTo>
                  <a:cubicBezTo>
                    <a:pt x="193" y="573"/>
                    <a:pt x="193" y="573"/>
                    <a:pt x="193" y="573"/>
                  </a:cubicBezTo>
                  <a:cubicBezTo>
                    <a:pt x="193" y="572"/>
                    <a:pt x="193" y="572"/>
                    <a:pt x="193" y="572"/>
                  </a:cubicBezTo>
                  <a:cubicBezTo>
                    <a:pt x="193" y="572"/>
                    <a:pt x="193" y="572"/>
                    <a:pt x="193" y="572"/>
                  </a:cubicBezTo>
                  <a:cubicBezTo>
                    <a:pt x="193" y="572"/>
                    <a:pt x="193" y="572"/>
                    <a:pt x="193" y="572"/>
                  </a:cubicBezTo>
                  <a:cubicBezTo>
                    <a:pt x="193" y="572"/>
                    <a:pt x="193" y="572"/>
                    <a:pt x="193" y="571"/>
                  </a:cubicBezTo>
                  <a:cubicBezTo>
                    <a:pt x="193" y="571"/>
                    <a:pt x="193" y="571"/>
                    <a:pt x="193" y="571"/>
                  </a:cubicBezTo>
                  <a:cubicBezTo>
                    <a:pt x="193" y="571"/>
                    <a:pt x="193" y="571"/>
                    <a:pt x="193" y="571"/>
                  </a:cubicBezTo>
                  <a:cubicBezTo>
                    <a:pt x="193" y="571"/>
                    <a:pt x="193" y="571"/>
                    <a:pt x="193" y="571"/>
                  </a:cubicBezTo>
                  <a:cubicBezTo>
                    <a:pt x="193" y="570"/>
                    <a:pt x="193" y="570"/>
                    <a:pt x="193" y="570"/>
                  </a:cubicBezTo>
                  <a:cubicBezTo>
                    <a:pt x="193" y="570"/>
                    <a:pt x="193" y="570"/>
                    <a:pt x="193" y="570"/>
                  </a:cubicBezTo>
                  <a:cubicBezTo>
                    <a:pt x="193" y="570"/>
                    <a:pt x="193" y="570"/>
                    <a:pt x="193" y="570"/>
                  </a:cubicBezTo>
                  <a:cubicBezTo>
                    <a:pt x="193" y="570"/>
                    <a:pt x="193" y="569"/>
                    <a:pt x="193" y="569"/>
                  </a:cubicBezTo>
                  <a:cubicBezTo>
                    <a:pt x="193" y="569"/>
                    <a:pt x="193" y="569"/>
                    <a:pt x="193" y="569"/>
                  </a:cubicBezTo>
                  <a:cubicBezTo>
                    <a:pt x="193" y="569"/>
                    <a:pt x="193" y="569"/>
                    <a:pt x="193" y="569"/>
                  </a:cubicBezTo>
                  <a:cubicBezTo>
                    <a:pt x="193" y="569"/>
                    <a:pt x="193" y="569"/>
                    <a:pt x="193" y="568"/>
                  </a:cubicBezTo>
                  <a:cubicBezTo>
                    <a:pt x="193" y="568"/>
                    <a:pt x="193" y="568"/>
                    <a:pt x="193" y="568"/>
                  </a:cubicBezTo>
                  <a:cubicBezTo>
                    <a:pt x="193" y="568"/>
                    <a:pt x="193" y="568"/>
                    <a:pt x="193" y="568"/>
                  </a:cubicBezTo>
                  <a:cubicBezTo>
                    <a:pt x="193" y="568"/>
                    <a:pt x="193" y="568"/>
                    <a:pt x="193" y="568"/>
                  </a:cubicBezTo>
                  <a:cubicBezTo>
                    <a:pt x="193" y="568"/>
                    <a:pt x="193" y="568"/>
                    <a:pt x="193" y="568"/>
                  </a:cubicBezTo>
                  <a:cubicBezTo>
                    <a:pt x="193" y="568"/>
                    <a:pt x="193" y="567"/>
                    <a:pt x="193" y="567"/>
                  </a:cubicBezTo>
                  <a:cubicBezTo>
                    <a:pt x="193" y="567"/>
                    <a:pt x="193" y="567"/>
                    <a:pt x="193" y="567"/>
                  </a:cubicBezTo>
                  <a:cubicBezTo>
                    <a:pt x="193" y="567"/>
                    <a:pt x="193" y="567"/>
                    <a:pt x="193" y="567"/>
                  </a:cubicBezTo>
                  <a:cubicBezTo>
                    <a:pt x="193" y="567"/>
                    <a:pt x="193" y="567"/>
                    <a:pt x="193" y="567"/>
                  </a:cubicBezTo>
                  <a:cubicBezTo>
                    <a:pt x="193" y="567"/>
                    <a:pt x="193" y="567"/>
                    <a:pt x="193" y="567"/>
                  </a:cubicBezTo>
                  <a:cubicBezTo>
                    <a:pt x="193" y="566"/>
                    <a:pt x="193" y="566"/>
                    <a:pt x="193" y="566"/>
                  </a:cubicBezTo>
                  <a:cubicBezTo>
                    <a:pt x="193" y="566"/>
                    <a:pt x="193" y="566"/>
                    <a:pt x="193" y="566"/>
                  </a:cubicBezTo>
                  <a:cubicBezTo>
                    <a:pt x="193" y="566"/>
                    <a:pt x="193" y="566"/>
                    <a:pt x="193" y="566"/>
                  </a:cubicBezTo>
                  <a:cubicBezTo>
                    <a:pt x="193" y="566"/>
                    <a:pt x="193" y="566"/>
                    <a:pt x="193" y="566"/>
                  </a:cubicBezTo>
                  <a:cubicBezTo>
                    <a:pt x="193" y="565"/>
                    <a:pt x="193" y="565"/>
                    <a:pt x="193" y="565"/>
                  </a:cubicBezTo>
                  <a:cubicBezTo>
                    <a:pt x="193" y="565"/>
                    <a:pt x="193" y="565"/>
                    <a:pt x="193" y="565"/>
                  </a:cubicBezTo>
                  <a:cubicBezTo>
                    <a:pt x="193" y="565"/>
                    <a:pt x="193" y="564"/>
                    <a:pt x="193" y="564"/>
                  </a:cubicBezTo>
                  <a:cubicBezTo>
                    <a:pt x="193" y="564"/>
                    <a:pt x="193" y="564"/>
                    <a:pt x="193" y="564"/>
                  </a:cubicBezTo>
                  <a:cubicBezTo>
                    <a:pt x="193" y="564"/>
                    <a:pt x="193" y="564"/>
                    <a:pt x="193" y="564"/>
                  </a:cubicBezTo>
                  <a:cubicBezTo>
                    <a:pt x="193" y="564"/>
                    <a:pt x="193" y="564"/>
                    <a:pt x="193" y="564"/>
                  </a:cubicBezTo>
                  <a:cubicBezTo>
                    <a:pt x="193" y="564"/>
                    <a:pt x="193" y="563"/>
                    <a:pt x="193" y="563"/>
                  </a:cubicBezTo>
                  <a:cubicBezTo>
                    <a:pt x="193" y="563"/>
                    <a:pt x="193" y="563"/>
                    <a:pt x="193" y="563"/>
                  </a:cubicBezTo>
                  <a:cubicBezTo>
                    <a:pt x="193" y="563"/>
                    <a:pt x="193" y="563"/>
                    <a:pt x="193" y="563"/>
                  </a:cubicBezTo>
                  <a:cubicBezTo>
                    <a:pt x="193" y="563"/>
                    <a:pt x="193" y="563"/>
                    <a:pt x="193" y="563"/>
                  </a:cubicBezTo>
                  <a:cubicBezTo>
                    <a:pt x="191" y="322"/>
                    <a:pt x="81" y="116"/>
                    <a:pt x="28" y="31"/>
                  </a:cubicBezTo>
                  <a:cubicBezTo>
                    <a:pt x="19" y="17"/>
                    <a:pt x="12" y="7"/>
                    <a:pt x="7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1" name="Freeform 30"/>
            <p:cNvSpPr>
              <a:spLocks noEditPoints="1"/>
            </p:cNvSpPr>
            <p:nvPr/>
          </p:nvSpPr>
          <p:spPr bwMode="auto">
            <a:xfrm>
              <a:off x="6098144" y="1851214"/>
              <a:ext cx="298450" cy="549275"/>
            </a:xfrm>
            <a:custGeom>
              <a:avLst/>
              <a:gdLst>
                <a:gd name="T0" fmla="*/ 127 w 127"/>
                <a:gd name="T1" fmla="*/ 233 h 233"/>
                <a:gd name="T2" fmla="*/ 0 w 127"/>
                <a:gd name="T3" fmla="*/ 233 h 233"/>
                <a:gd name="T4" fmla="*/ 127 w 127"/>
                <a:gd name="T5" fmla="*/ 233 h 233"/>
                <a:gd name="T6" fmla="*/ 127 w 127"/>
                <a:gd name="T7" fmla="*/ 233 h 233"/>
                <a:gd name="T8" fmla="*/ 127 w 127"/>
                <a:gd name="T9" fmla="*/ 233 h 233"/>
                <a:gd name="T10" fmla="*/ 127 w 127"/>
                <a:gd name="T11" fmla="*/ 233 h 233"/>
                <a:gd name="T12" fmla="*/ 127 w 127"/>
                <a:gd name="T13" fmla="*/ 233 h 233"/>
                <a:gd name="T14" fmla="*/ 83 w 127"/>
                <a:gd name="T15" fmla="*/ 132 h 233"/>
                <a:gd name="T16" fmla="*/ 83 w 127"/>
                <a:gd name="T17" fmla="*/ 132 h 233"/>
                <a:gd name="T18" fmla="*/ 83 w 127"/>
                <a:gd name="T19" fmla="*/ 132 h 233"/>
                <a:gd name="T20" fmla="*/ 83 w 127"/>
                <a:gd name="T21" fmla="*/ 132 h 233"/>
                <a:gd name="T22" fmla="*/ 83 w 127"/>
                <a:gd name="T23" fmla="*/ 132 h 233"/>
                <a:gd name="T24" fmla="*/ 83 w 127"/>
                <a:gd name="T25" fmla="*/ 132 h 233"/>
                <a:gd name="T26" fmla="*/ 7 w 127"/>
                <a:gd name="T27" fmla="*/ 0 h 233"/>
                <a:gd name="T28" fmla="*/ 83 w 127"/>
                <a:gd name="T29" fmla="*/ 132 h 233"/>
                <a:gd name="T30" fmla="*/ 7 w 127"/>
                <a:gd name="T31" fmla="*/ 1 h 233"/>
                <a:gd name="T32" fmla="*/ 7 w 127"/>
                <a:gd name="T33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7" h="233">
                  <a:moveTo>
                    <a:pt x="127" y="233"/>
                  </a:moveTo>
                  <a:cubicBezTo>
                    <a:pt x="0" y="233"/>
                    <a:pt x="0" y="233"/>
                    <a:pt x="0" y="233"/>
                  </a:cubicBezTo>
                  <a:cubicBezTo>
                    <a:pt x="127" y="233"/>
                    <a:pt x="127" y="233"/>
                    <a:pt x="127" y="233"/>
                  </a:cubicBezTo>
                  <a:cubicBezTo>
                    <a:pt x="127" y="233"/>
                    <a:pt x="127" y="233"/>
                    <a:pt x="127" y="233"/>
                  </a:cubicBezTo>
                  <a:moveTo>
                    <a:pt x="127" y="233"/>
                  </a:moveTo>
                  <a:cubicBezTo>
                    <a:pt x="127" y="233"/>
                    <a:pt x="127" y="233"/>
                    <a:pt x="127" y="233"/>
                  </a:cubicBezTo>
                  <a:cubicBezTo>
                    <a:pt x="127" y="233"/>
                    <a:pt x="127" y="233"/>
                    <a:pt x="127" y="233"/>
                  </a:cubicBezTo>
                  <a:moveTo>
                    <a:pt x="83" y="132"/>
                  </a:moveTo>
                  <a:cubicBezTo>
                    <a:pt x="83" y="132"/>
                    <a:pt x="83" y="132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moveTo>
                    <a:pt x="83" y="132"/>
                  </a:moveTo>
                  <a:cubicBezTo>
                    <a:pt x="83" y="132"/>
                    <a:pt x="83" y="132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moveTo>
                    <a:pt x="7" y="0"/>
                  </a:moveTo>
                  <a:cubicBezTo>
                    <a:pt x="20" y="20"/>
                    <a:pt x="51" y="66"/>
                    <a:pt x="83" y="132"/>
                  </a:cubicBezTo>
                  <a:cubicBezTo>
                    <a:pt x="51" y="67"/>
                    <a:pt x="21" y="21"/>
                    <a:pt x="7" y="1"/>
                  </a:cubicBezTo>
                  <a:cubicBezTo>
                    <a:pt x="7" y="1"/>
                    <a:pt x="7" y="1"/>
                    <a:pt x="7" y="0"/>
                  </a:cubicBezTo>
                </a:path>
              </a:pathLst>
            </a:custGeom>
            <a:solidFill>
              <a:srgbClr val="FC4B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2" name="Freeform 31"/>
            <p:cNvSpPr>
              <a:spLocks noEditPoints="1"/>
            </p:cNvSpPr>
            <p:nvPr/>
          </p:nvSpPr>
          <p:spPr bwMode="auto">
            <a:xfrm>
              <a:off x="6098144" y="3560951"/>
              <a:ext cx="49213" cy="493713"/>
            </a:xfrm>
            <a:custGeom>
              <a:avLst/>
              <a:gdLst>
                <a:gd name="T0" fmla="*/ 21 w 21"/>
                <a:gd name="T1" fmla="*/ 209 h 209"/>
                <a:gd name="T2" fmla="*/ 1 w 21"/>
                <a:gd name="T3" fmla="*/ 0 h 209"/>
                <a:gd name="T4" fmla="*/ 1 w 21"/>
                <a:gd name="T5" fmla="*/ 0 h 209"/>
                <a:gd name="T6" fmla="*/ 1 w 21"/>
                <a:gd name="T7" fmla="*/ 0 h 209"/>
                <a:gd name="T8" fmla="*/ 1 w 21"/>
                <a:gd name="T9" fmla="*/ 0 h 209"/>
                <a:gd name="T10" fmla="*/ 1 w 21"/>
                <a:gd name="T11" fmla="*/ 0 h 209"/>
                <a:gd name="T12" fmla="*/ 1 w 21"/>
                <a:gd name="T13" fmla="*/ 0 h 209"/>
                <a:gd name="T14" fmla="*/ 1 w 21"/>
                <a:gd name="T15" fmla="*/ 0 h 209"/>
                <a:gd name="T16" fmla="*/ 1 w 21"/>
                <a:gd name="T17" fmla="*/ 0 h 209"/>
                <a:gd name="T18" fmla="*/ 1 w 21"/>
                <a:gd name="T19" fmla="*/ 0 h 209"/>
                <a:gd name="T20" fmla="*/ 1 w 21"/>
                <a:gd name="T21" fmla="*/ 0 h 209"/>
                <a:gd name="T22" fmla="*/ 1 w 21"/>
                <a:gd name="T23" fmla="*/ 0 h 209"/>
                <a:gd name="T24" fmla="*/ 1 w 21"/>
                <a:gd name="T25" fmla="*/ 0 h 209"/>
                <a:gd name="T26" fmla="*/ 1 w 21"/>
                <a:gd name="T27" fmla="*/ 0 h 209"/>
                <a:gd name="T28" fmla="*/ 1 w 21"/>
                <a:gd name="T29" fmla="*/ 0 h 209"/>
                <a:gd name="T30" fmla="*/ 1 w 21"/>
                <a:gd name="T31" fmla="*/ 0 h 209"/>
                <a:gd name="T32" fmla="*/ 1 w 21"/>
                <a:gd name="T33" fmla="*/ 0 h 209"/>
                <a:gd name="T34" fmla="*/ 1 w 21"/>
                <a:gd name="T35" fmla="*/ 0 h 209"/>
                <a:gd name="T36" fmla="*/ 1 w 21"/>
                <a:gd name="T37" fmla="*/ 0 h 209"/>
                <a:gd name="T38" fmla="*/ 1 w 21"/>
                <a:gd name="T39" fmla="*/ 0 h 209"/>
                <a:gd name="T40" fmla="*/ 1 w 21"/>
                <a:gd name="T41" fmla="*/ 0 h 209"/>
                <a:gd name="T42" fmla="*/ 1 w 21"/>
                <a:gd name="T43" fmla="*/ 0 h 209"/>
                <a:gd name="T44" fmla="*/ 1 w 21"/>
                <a:gd name="T45" fmla="*/ 0 h 209"/>
                <a:gd name="T46" fmla="*/ 1 w 21"/>
                <a:gd name="T47" fmla="*/ 0 h 209"/>
                <a:gd name="T48" fmla="*/ 1 w 21"/>
                <a:gd name="T49" fmla="*/ 0 h 209"/>
                <a:gd name="T50" fmla="*/ 1 w 21"/>
                <a:gd name="T51" fmla="*/ 0 h 209"/>
                <a:gd name="T52" fmla="*/ 1 w 21"/>
                <a:gd name="T53" fmla="*/ 0 h 209"/>
                <a:gd name="T54" fmla="*/ 1 w 21"/>
                <a:gd name="T55" fmla="*/ 0 h 209"/>
                <a:gd name="T56" fmla="*/ 1 w 21"/>
                <a:gd name="T57" fmla="*/ 0 h 209"/>
                <a:gd name="T58" fmla="*/ 1 w 21"/>
                <a:gd name="T59" fmla="*/ 0 h 209"/>
                <a:gd name="T60" fmla="*/ 0 w 21"/>
                <a:gd name="T61" fmla="*/ 0 h 209"/>
                <a:gd name="T62" fmla="*/ 0 w 21"/>
                <a:gd name="T63" fmla="*/ 0 h 209"/>
                <a:gd name="T64" fmla="*/ 0 w 21"/>
                <a:gd name="T65" fmla="*/ 0 h 209"/>
                <a:gd name="T66" fmla="*/ 0 w 21"/>
                <a:gd name="T67" fmla="*/ 0 h 209"/>
                <a:gd name="T68" fmla="*/ 0 w 21"/>
                <a:gd name="T69" fmla="*/ 0 h 209"/>
                <a:gd name="T70" fmla="*/ 0 w 21"/>
                <a:gd name="T71" fmla="*/ 0 h 209"/>
                <a:gd name="T72" fmla="*/ 0 w 21"/>
                <a:gd name="T73" fmla="*/ 0 h 209"/>
                <a:gd name="T74" fmla="*/ 0 w 21"/>
                <a:gd name="T75" fmla="*/ 0 h 209"/>
                <a:gd name="T76" fmla="*/ 0 w 21"/>
                <a:gd name="T77" fmla="*/ 0 h 209"/>
                <a:gd name="T78" fmla="*/ 0 w 21"/>
                <a:gd name="T79" fmla="*/ 0 h 209"/>
                <a:gd name="T80" fmla="*/ 0 w 21"/>
                <a:gd name="T81" fmla="*/ 0 h 209"/>
                <a:gd name="T82" fmla="*/ 0 w 21"/>
                <a:gd name="T83" fmla="*/ 0 h 209"/>
                <a:gd name="T84" fmla="*/ 0 w 21"/>
                <a:gd name="T85" fmla="*/ 0 h 209"/>
                <a:gd name="T86" fmla="*/ 0 w 21"/>
                <a:gd name="T87" fmla="*/ 0 h 209"/>
                <a:gd name="T88" fmla="*/ 0 w 21"/>
                <a:gd name="T89" fmla="*/ 0 h 209"/>
                <a:gd name="T90" fmla="*/ 0 w 21"/>
                <a:gd name="T91" fmla="*/ 0 h 209"/>
                <a:gd name="T92" fmla="*/ 0 w 21"/>
                <a:gd name="T93" fmla="*/ 0 h 209"/>
                <a:gd name="T94" fmla="*/ 0 w 21"/>
                <a:gd name="T95" fmla="*/ 0 h 209"/>
                <a:gd name="T96" fmla="*/ 0 w 21"/>
                <a:gd name="T97" fmla="*/ 0 h 209"/>
                <a:gd name="T98" fmla="*/ 0 w 21"/>
                <a:gd name="T9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" h="209">
                  <a:moveTo>
                    <a:pt x="1" y="0"/>
                  </a:moveTo>
                  <a:cubicBezTo>
                    <a:pt x="12" y="6"/>
                    <a:pt x="21" y="96"/>
                    <a:pt x="21" y="209"/>
                  </a:cubicBezTo>
                  <a:cubicBezTo>
                    <a:pt x="21" y="209"/>
                    <a:pt x="21" y="209"/>
                    <a:pt x="21" y="209"/>
                  </a:cubicBezTo>
                  <a:cubicBezTo>
                    <a:pt x="21" y="96"/>
                    <a:pt x="12" y="6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6350556" y="4167376"/>
              <a:ext cx="1588" cy="1588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</a:path>
              </a:pathLst>
            </a:custGeom>
            <a:solidFill>
              <a:srgbClr val="FCFD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6350556" y="4167376"/>
              <a:ext cx="1588" cy="4763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1 h 2"/>
                <a:gd name="T6" fmla="*/ 0 w 1"/>
                <a:gd name="T7" fmla="*/ 1 h 2"/>
                <a:gd name="T8" fmla="*/ 1 w 1"/>
                <a:gd name="T9" fmla="*/ 0 h 2"/>
                <a:gd name="T10" fmla="*/ 1 w 1"/>
                <a:gd name="T11" fmla="*/ 1 h 2"/>
                <a:gd name="T12" fmla="*/ 1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</a:path>
              </a:pathLst>
            </a:custGeom>
            <a:solidFill>
              <a:srgbClr val="F9FB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6350556" y="4114989"/>
              <a:ext cx="26988" cy="57150"/>
            </a:xfrm>
            <a:custGeom>
              <a:avLst/>
              <a:gdLst>
                <a:gd name="T0" fmla="*/ 12 w 12"/>
                <a:gd name="T1" fmla="*/ 0 h 24"/>
                <a:gd name="T2" fmla="*/ 0 w 12"/>
                <a:gd name="T3" fmla="*/ 24 h 24"/>
                <a:gd name="T4" fmla="*/ 0 w 12"/>
                <a:gd name="T5" fmla="*/ 24 h 24"/>
                <a:gd name="T6" fmla="*/ 0 w 12"/>
                <a:gd name="T7" fmla="*/ 23 h 24"/>
                <a:gd name="T8" fmla="*/ 1 w 12"/>
                <a:gd name="T9" fmla="*/ 23 h 24"/>
                <a:gd name="T10" fmla="*/ 1 w 12"/>
                <a:gd name="T11" fmla="*/ 22 h 24"/>
                <a:gd name="T12" fmla="*/ 1 w 12"/>
                <a:gd name="T13" fmla="*/ 22 h 24"/>
                <a:gd name="T14" fmla="*/ 12 w 12"/>
                <a:gd name="T1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24">
                  <a:moveTo>
                    <a:pt x="12" y="0"/>
                  </a:moveTo>
                  <a:cubicBezTo>
                    <a:pt x="8" y="8"/>
                    <a:pt x="4" y="16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1" y="22"/>
                    <a:pt x="1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5" y="15"/>
                    <a:pt x="8" y="7"/>
                    <a:pt x="12" y="0"/>
                  </a:cubicBezTo>
                </a:path>
              </a:pathLst>
            </a:custGeom>
            <a:solidFill>
              <a:srgbClr val="00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6107669" y="1838514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</a:path>
              </a:pathLst>
            </a:custGeom>
            <a:solidFill>
              <a:srgbClr val="FC4B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6377544" y="4054664"/>
              <a:ext cx="26988" cy="55563"/>
            </a:xfrm>
            <a:custGeom>
              <a:avLst/>
              <a:gdLst>
                <a:gd name="T0" fmla="*/ 11 w 11"/>
                <a:gd name="T1" fmla="*/ 0 h 24"/>
                <a:gd name="T2" fmla="*/ 0 w 11"/>
                <a:gd name="T3" fmla="*/ 24 h 24"/>
                <a:gd name="T4" fmla="*/ 11 w 11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4">
                  <a:moveTo>
                    <a:pt x="11" y="0"/>
                  </a:moveTo>
                  <a:cubicBezTo>
                    <a:pt x="8" y="8"/>
                    <a:pt x="4" y="16"/>
                    <a:pt x="0" y="24"/>
                  </a:cubicBezTo>
                  <a:cubicBezTo>
                    <a:pt x="4" y="16"/>
                    <a:pt x="8" y="8"/>
                    <a:pt x="11" y="0"/>
                  </a:cubicBezTo>
                </a:path>
              </a:pathLst>
            </a:custGeom>
            <a:solidFill>
              <a:srgbClr val="00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6098144" y="183057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4C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9" name="Freeform 38"/>
            <p:cNvSpPr>
              <a:spLocks noEditPoints="1"/>
            </p:cNvSpPr>
            <p:nvPr/>
          </p:nvSpPr>
          <p:spPr bwMode="auto">
            <a:xfrm>
              <a:off x="6098144" y="1830576"/>
              <a:ext cx="298450" cy="569913"/>
            </a:xfrm>
            <a:custGeom>
              <a:avLst/>
              <a:gdLst>
                <a:gd name="T0" fmla="*/ 127 w 127"/>
                <a:gd name="T1" fmla="*/ 242 h 242"/>
                <a:gd name="T2" fmla="*/ 127 w 127"/>
                <a:gd name="T3" fmla="*/ 242 h 242"/>
                <a:gd name="T4" fmla="*/ 127 w 127"/>
                <a:gd name="T5" fmla="*/ 242 h 242"/>
                <a:gd name="T6" fmla="*/ 127 w 127"/>
                <a:gd name="T7" fmla="*/ 242 h 242"/>
                <a:gd name="T8" fmla="*/ 83 w 127"/>
                <a:gd name="T9" fmla="*/ 141 h 242"/>
                <a:gd name="T10" fmla="*/ 127 w 127"/>
                <a:gd name="T11" fmla="*/ 242 h 242"/>
                <a:gd name="T12" fmla="*/ 83 w 127"/>
                <a:gd name="T13" fmla="*/ 141 h 242"/>
                <a:gd name="T14" fmla="*/ 83 w 127"/>
                <a:gd name="T15" fmla="*/ 141 h 242"/>
                <a:gd name="T16" fmla="*/ 83 w 127"/>
                <a:gd name="T17" fmla="*/ 141 h 242"/>
                <a:gd name="T18" fmla="*/ 83 w 127"/>
                <a:gd name="T19" fmla="*/ 141 h 242"/>
                <a:gd name="T20" fmla="*/ 83 w 127"/>
                <a:gd name="T21" fmla="*/ 141 h 242"/>
                <a:gd name="T22" fmla="*/ 83 w 127"/>
                <a:gd name="T23" fmla="*/ 141 h 242"/>
                <a:gd name="T24" fmla="*/ 83 w 127"/>
                <a:gd name="T25" fmla="*/ 141 h 242"/>
                <a:gd name="T26" fmla="*/ 6 w 127"/>
                <a:gd name="T27" fmla="*/ 8 h 242"/>
                <a:gd name="T28" fmla="*/ 7 w 127"/>
                <a:gd name="T29" fmla="*/ 9 h 242"/>
                <a:gd name="T30" fmla="*/ 7 w 127"/>
                <a:gd name="T31" fmla="*/ 9 h 242"/>
                <a:gd name="T32" fmla="*/ 6 w 127"/>
                <a:gd name="T33" fmla="*/ 8 h 242"/>
                <a:gd name="T34" fmla="*/ 0 w 127"/>
                <a:gd name="T35" fmla="*/ 0 h 242"/>
                <a:gd name="T36" fmla="*/ 0 w 127"/>
                <a:gd name="T37" fmla="*/ 0 h 242"/>
                <a:gd name="T38" fmla="*/ 0 w 127"/>
                <a:gd name="T39" fmla="*/ 0 h 242"/>
                <a:gd name="T40" fmla="*/ 0 w 127"/>
                <a:gd name="T41" fmla="*/ 0 h 242"/>
                <a:gd name="T42" fmla="*/ 0 w 127"/>
                <a:gd name="T4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7" h="242">
                  <a:moveTo>
                    <a:pt x="127" y="242"/>
                  </a:moveTo>
                  <a:cubicBezTo>
                    <a:pt x="127" y="242"/>
                    <a:pt x="127" y="242"/>
                    <a:pt x="127" y="242"/>
                  </a:cubicBezTo>
                  <a:cubicBezTo>
                    <a:pt x="127" y="242"/>
                    <a:pt x="127" y="242"/>
                    <a:pt x="127" y="242"/>
                  </a:cubicBezTo>
                  <a:cubicBezTo>
                    <a:pt x="127" y="242"/>
                    <a:pt x="127" y="242"/>
                    <a:pt x="127" y="242"/>
                  </a:cubicBezTo>
                  <a:moveTo>
                    <a:pt x="83" y="141"/>
                  </a:moveTo>
                  <a:cubicBezTo>
                    <a:pt x="98" y="171"/>
                    <a:pt x="113" y="205"/>
                    <a:pt x="127" y="242"/>
                  </a:cubicBezTo>
                  <a:cubicBezTo>
                    <a:pt x="113" y="205"/>
                    <a:pt x="98" y="171"/>
                    <a:pt x="83" y="141"/>
                  </a:cubicBezTo>
                  <a:moveTo>
                    <a:pt x="83" y="141"/>
                  </a:move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moveTo>
                    <a:pt x="83" y="141"/>
                  </a:move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moveTo>
                    <a:pt x="6" y="8"/>
                  </a:moveTo>
                  <a:cubicBezTo>
                    <a:pt x="6" y="8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6" y="8"/>
                    <a:pt x="6" y="8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C4B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098144" y="1827401"/>
              <a:ext cx="298450" cy="573088"/>
            </a:xfrm>
            <a:custGeom>
              <a:avLst/>
              <a:gdLst>
                <a:gd name="T0" fmla="*/ 0 w 127"/>
                <a:gd name="T1" fmla="*/ 0 h 243"/>
                <a:gd name="T2" fmla="*/ 0 w 127"/>
                <a:gd name="T3" fmla="*/ 243 h 243"/>
                <a:gd name="T4" fmla="*/ 127 w 127"/>
                <a:gd name="T5" fmla="*/ 243 h 243"/>
                <a:gd name="T6" fmla="*/ 127 w 127"/>
                <a:gd name="T7" fmla="*/ 243 h 243"/>
                <a:gd name="T8" fmla="*/ 127 w 127"/>
                <a:gd name="T9" fmla="*/ 243 h 243"/>
                <a:gd name="T10" fmla="*/ 83 w 127"/>
                <a:gd name="T11" fmla="*/ 142 h 243"/>
                <a:gd name="T12" fmla="*/ 83 w 127"/>
                <a:gd name="T13" fmla="*/ 142 h 243"/>
                <a:gd name="T14" fmla="*/ 83 w 127"/>
                <a:gd name="T15" fmla="*/ 142 h 243"/>
                <a:gd name="T16" fmla="*/ 83 w 127"/>
                <a:gd name="T17" fmla="*/ 142 h 243"/>
                <a:gd name="T18" fmla="*/ 83 w 127"/>
                <a:gd name="T19" fmla="*/ 142 h 243"/>
                <a:gd name="T20" fmla="*/ 7 w 127"/>
                <a:gd name="T21" fmla="*/ 10 h 243"/>
                <a:gd name="T22" fmla="*/ 7 w 127"/>
                <a:gd name="T23" fmla="*/ 10 h 243"/>
                <a:gd name="T24" fmla="*/ 7 w 127"/>
                <a:gd name="T25" fmla="*/ 10 h 243"/>
                <a:gd name="T26" fmla="*/ 6 w 127"/>
                <a:gd name="T27" fmla="*/ 9 h 243"/>
                <a:gd name="T28" fmla="*/ 4 w 127"/>
                <a:gd name="T29" fmla="*/ 6 h 243"/>
                <a:gd name="T30" fmla="*/ 4 w 127"/>
                <a:gd name="T31" fmla="*/ 5 h 243"/>
                <a:gd name="T32" fmla="*/ 4 w 127"/>
                <a:gd name="T33" fmla="*/ 5 h 243"/>
                <a:gd name="T34" fmla="*/ 3 w 127"/>
                <a:gd name="T35" fmla="*/ 4 h 243"/>
                <a:gd name="T36" fmla="*/ 2 w 127"/>
                <a:gd name="T37" fmla="*/ 4 h 243"/>
                <a:gd name="T38" fmla="*/ 2 w 127"/>
                <a:gd name="T39" fmla="*/ 3 h 243"/>
                <a:gd name="T40" fmla="*/ 2 w 127"/>
                <a:gd name="T41" fmla="*/ 3 h 243"/>
                <a:gd name="T42" fmla="*/ 1 w 127"/>
                <a:gd name="T43" fmla="*/ 1 h 243"/>
                <a:gd name="T44" fmla="*/ 0 w 127"/>
                <a:gd name="T45" fmla="*/ 1 h 243"/>
                <a:gd name="T46" fmla="*/ 0 w 127"/>
                <a:gd name="T47" fmla="*/ 1 h 243"/>
                <a:gd name="T48" fmla="*/ 0 w 127"/>
                <a:gd name="T49" fmla="*/ 0 h 243"/>
                <a:gd name="T50" fmla="*/ 0 w 127"/>
                <a:gd name="T51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7" h="243">
                  <a:moveTo>
                    <a:pt x="0" y="0"/>
                  </a:moveTo>
                  <a:cubicBezTo>
                    <a:pt x="0" y="243"/>
                    <a:pt x="0" y="243"/>
                    <a:pt x="0" y="243"/>
                  </a:cubicBezTo>
                  <a:cubicBezTo>
                    <a:pt x="127" y="243"/>
                    <a:pt x="127" y="243"/>
                    <a:pt x="127" y="243"/>
                  </a:cubicBezTo>
                  <a:cubicBezTo>
                    <a:pt x="127" y="243"/>
                    <a:pt x="127" y="243"/>
                    <a:pt x="127" y="243"/>
                  </a:cubicBezTo>
                  <a:cubicBezTo>
                    <a:pt x="127" y="243"/>
                    <a:pt x="127" y="243"/>
                    <a:pt x="127" y="243"/>
                  </a:cubicBezTo>
                  <a:cubicBezTo>
                    <a:pt x="113" y="206"/>
                    <a:pt x="98" y="17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51" y="76"/>
                    <a:pt x="20" y="3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6" y="9"/>
                    <a:pt x="6" y="9"/>
                  </a:cubicBezTo>
                  <a:cubicBezTo>
                    <a:pt x="5" y="8"/>
                    <a:pt x="5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4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1" name="Freeform 40"/>
            <p:cNvSpPr>
              <a:spLocks noEditPoints="1"/>
            </p:cNvSpPr>
            <p:nvPr/>
          </p:nvSpPr>
          <p:spPr bwMode="auto">
            <a:xfrm>
              <a:off x="6098144" y="3560951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  <a:gd name="T11" fmla="*/ 1 w 1"/>
                <a:gd name="T12" fmla="*/ 1 w 1"/>
                <a:gd name="T13" fmla="*/ 1 w 1"/>
                <a:gd name="T14" fmla="*/ 1 w 1"/>
                <a:gd name="T15" fmla="*/ 1 w 1"/>
                <a:gd name="T16" fmla="*/ 1 w 1"/>
                <a:gd name="T17" fmla="*/ 1 w 1"/>
                <a:gd name="T18" fmla="*/ 1 w 1"/>
                <a:gd name="T19" fmla="*/ 1 w 1"/>
                <a:gd name="T20" fmla="*/ 1 w 1"/>
                <a:gd name="T21" fmla="*/ 1 w 1"/>
                <a:gd name="T22" fmla="*/ 1 w 1"/>
                <a:gd name="T23" fmla="*/ 1 w 1"/>
                <a:gd name="T24" fmla="*/ 1 w 1"/>
                <a:gd name="T25" fmla="*/ 1 w 1"/>
                <a:gd name="T26" fmla="*/ 1 w 1"/>
                <a:gd name="T27" fmla="*/ 1 w 1"/>
                <a:gd name="T28" fmla="*/ 0 w 1"/>
                <a:gd name="T29" fmla="*/ 0 w 1"/>
                <a:gd name="T30" fmla="*/ 0 w 1"/>
                <a:gd name="T31" fmla="*/ 0 w 1"/>
                <a:gd name="T32" fmla="*/ 0 w 1"/>
                <a:gd name="T33" fmla="*/ 0 w 1"/>
                <a:gd name="T34" fmla="*/ 0 w 1"/>
                <a:gd name="T35" fmla="*/ 0 w 1"/>
                <a:gd name="T36" fmla="*/ 0 w 1"/>
                <a:gd name="T37" fmla="*/ 0 w 1"/>
                <a:gd name="T38" fmla="*/ 0 w 1"/>
                <a:gd name="T39" fmla="*/ 0 w 1"/>
                <a:gd name="T40" fmla="*/ 0 w 1"/>
                <a:gd name="T41" fmla="*/ 0 w 1"/>
                <a:gd name="T42" fmla="*/ 0 w 1"/>
                <a:gd name="T43" fmla="*/ 0 w 1"/>
                <a:gd name="T44" fmla="*/ 0 w 1"/>
                <a:gd name="T45" fmla="*/ 0 w 1"/>
                <a:gd name="T46" fmla="*/ 0 w 1"/>
                <a:gd name="T47" fmla="*/ 0 w 1"/>
                <a:gd name="T48" fmla="*/ 0 w 1"/>
                <a:gd name="T49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  <a:cxn ang="0">
                  <a:pos x="T14" y="0"/>
                </a:cxn>
                <a:cxn ang="0">
                  <a:pos x="T15" y="0"/>
                </a:cxn>
                <a:cxn ang="0">
                  <a:pos x="T16" y="0"/>
                </a:cxn>
                <a:cxn ang="0">
                  <a:pos x="T17" y="0"/>
                </a:cxn>
                <a:cxn ang="0">
                  <a:pos x="T18" y="0"/>
                </a:cxn>
                <a:cxn ang="0">
                  <a:pos x="T19" y="0"/>
                </a:cxn>
                <a:cxn ang="0">
                  <a:pos x="T20" y="0"/>
                </a:cxn>
                <a:cxn ang="0">
                  <a:pos x="T21" y="0"/>
                </a:cxn>
                <a:cxn ang="0">
                  <a:pos x="T22" y="0"/>
                </a:cxn>
                <a:cxn ang="0">
                  <a:pos x="T23" y="0"/>
                </a:cxn>
                <a:cxn ang="0">
                  <a:pos x="T24" y="0"/>
                </a:cxn>
                <a:cxn ang="0">
                  <a:pos x="T25" y="0"/>
                </a:cxn>
                <a:cxn ang="0">
                  <a:pos x="T26" y="0"/>
                </a:cxn>
                <a:cxn ang="0">
                  <a:pos x="T27" y="0"/>
                </a:cxn>
                <a:cxn ang="0">
                  <a:pos x="T28" y="0"/>
                </a:cxn>
                <a:cxn ang="0">
                  <a:pos x="T29" y="0"/>
                </a:cxn>
                <a:cxn ang="0">
                  <a:pos x="T30" y="0"/>
                </a:cxn>
                <a:cxn ang="0">
                  <a:pos x="T31" y="0"/>
                </a:cxn>
                <a:cxn ang="0">
                  <a:pos x="T32" y="0"/>
                </a:cxn>
                <a:cxn ang="0">
                  <a:pos x="T33" y="0"/>
                </a:cxn>
                <a:cxn ang="0">
                  <a:pos x="T34" y="0"/>
                </a:cxn>
                <a:cxn ang="0">
                  <a:pos x="T35" y="0"/>
                </a:cxn>
                <a:cxn ang="0">
                  <a:pos x="T36" y="0"/>
                </a:cxn>
                <a:cxn ang="0">
                  <a:pos x="T37" y="0"/>
                </a:cxn>
                <a:cxn ang="0">
                  <a:pos x="T38" y="0"/>
                </a:cxn>
                <a:cxn ang="0">
                  <a:pos x="T39" y="0"/>
                </a:cxn>
                <a:cxn ang="0">
                  <a:pos x="T40" y="0"/>
                </a:cxn>
                <a:cxn ang="0">
                  <a:pos x="T41" y="0"/>
                </a:cxn>
                <a:cxn ang="0">
                  <a:pos x="T42" y="0"/>
                </a:cxn>
                <a:cxn ang="0">
                  <a:pos x="T43" y="0"/>
                </a:cxn>
                <a:cxn ang="0">
                  <a:pos x="T44" y="0"/>
                </a:cxn>
                <a:cxn ang="0">
                  <a:pos x="T45" y="0"/>
                </a:cxn>
                <a:cxn ang="0">
                  <a:pos x="T46" y="0"/>
                </a:cxn>
                <a:cxn ang="0">
                  <a:pos x="T47" y="0"/>
                </a:cxn>
                <a:cxn ang="0">
                  <a:pos x="T48" y="0"/>
                </a:cxn>
                <a:cxn ang="0">
                  <a:pos x="T49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4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6147356" y="4054664"/>
              <a:ext cx="257175" cy="117475"/>
            </a:xfrm>
            <a:custGeom>
              <a:avLst/>
              <a:gdLst>
                <a:gd name="T0" fmla="*/ 109 w 109"/>
                <a:gd name="T1" fmla="*/ 0 h 50"/>
                <a:gd name="T2" fmla="*/ 0 w 109"/>
                <a:gd name="T3" fmla="*/ 0 h 50"/>
                <a:gd name="T4" fmla="*/ 1 w 109"/>
                <a:gd name="T5" fmla="*/ 19 h 50"/>
                <a:gd name="T6" fmla="*/ 0 w 109"/>
                <a:gd name="T7" fmla="*/ 50 h 50"/>
                <a:gd name="T8" fmla="*/ 86 w 109"/>
                <a:gd name="T9" fmla="*/ 50 h 50"/>
                <a:gd name="T10" fmla="*/ 86 w 109"/>
                <a:gd name="T11" fmla="*/ 50 h 50"/>
                <a:gd name="T12" fmla="*/ 98 w 109"/>
                <a:gd name="T13" fmla="*/ 26 h 50"/>
                <a:gd name="T14" fmla="*/ 98 w 109"/>
                <a:gd name="T15" fmla="*/ 24 h 50"/>
                <a:gd name="T16" fmla="*/ 109 w 109"/>
                <a:gd name="T17" fmla="*/ 0 h 50"/>
                <a:gd name="T18" fmla="*/ 109 w 109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50">
                  <a:moveTo>
                    <a:pt x="10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"/>
                    <a:pt x="1" y="13"/>
                    <a:pt x="1" y="19"/>
                  </a:cubicBezTo>
                  <a:cubicBezTo>
                    <a:pt x="1" y="30"/>
                    <a:pt x="0" y="40"/>
                    <a:pt x="0" y="50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90" y="42"/>
                    <a:pt x="94" y="34"/>
                    <a:pt x="98" y="26"/>
                  </a:cubicBezTo>
                  <a:cubicBezTo>
                    <a:pt x="98" y="25"/>
                    <a:pt x="98" y="25"/>
                    <a:pt x="98" y="24"/>
                  </a:cubicBezTo>
                  <a:cubicBezTo>
                    <a:pt x="102" y="16"/>
                    <a:pt x="106" y="8"/>
                    <a:pt x="109" y="0"/>
                  </a:cubicBezTo>
                  <a:cubicBezTo>
                    <a:pt x="109" y="0"/>
                    <a:pt x="109" y="0"/>
                    <a:pt x="109" y="0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6098144" y="4284851"/>
              <a:ext cx="44450" cy="354013"/>
            </a:xfrm>
            <a:custGeom>
              <a:avLst/>
              <a:gdLst>
                <a:gd name="T0" fmla="*/ 19 w 19"/>
                <a:gd name="T1" fmla="*/ 0 h 150"/>
                <a:gd name="T2" fmla="*/ 19 w 19"/>
                <a:gd name="T3" fmla="*/ 0 h 150"/>
                <a:gd name="T4" fmla="*/ 0 w 19"/>
                <a:gd name="T5" fmla="*/ 150 h 150"/>
                <a:gd name="T6" fmla="*/ 19 w 19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50">
                  <a:moveTo>
                    <a:pt x="19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3" y="86"/>
                    <a:pt x="1" y="147"/>
                    <a:pt x="0" y="150"/>
                  </a:cubicBezTo>
                  <a:cubicBezTo>
                    <a:pt x="1" y="147"/>
                    <a:pt x="13" y="86"/>
                    <a:pt x="19" y="0"/>
                  </a:cubicBezTo>
                </a:path>
              </a:pathLst>
            </a:custGeom>
            <a:solidFill>
              <a:srgbClr val="0041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6142594" y="4254689"/>
              <a:ext cx="1588" cy="30163"/>
            </a:xfrm>
            <a:custGeom>
              <a:avLst/>
              <a:gdLst>
                <a:gd name="T0" fmla="*/ 1 w 1"/>
                <a:gd name="T1" fmla="*/ 0 h 13"/>
                <a:gd name="T2" fmla="*/ 0 w 1"/>
                <a:gd name="T3" fmla="*/ 13 h 13"/>
                <a:gd name="T4" fmla="*/ 0 w 1"/>
                <a:gd name="T5" fmla="*/ 13 h 13"/>
                <a:gd name="T6" fmla="*/ 0 w 1"/>
                <a:gd name="T7" fmla="*/ 13 h 13"/>
                <a:gd name="T8" fmla="*/ 1 w 1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3">
                  <a:moveTo>
                    <a:pt x="1" y="0"/>
                  </a:moveTo>
                  <a:cubicBezTo>
                    <a:pt x="0" y="4"/>
                    <a:pt x="0" y="9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0" y="4"/>
                    <a:pt x="1" y="0"/>
                  </a:cubicBezTo>
                </a:path>
              </a:pathLst>
            </a:custGeom>
            <a:solidFill>
              <a:srgbClr val="0023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5" name="Freeform 44"/>
            <p:cNvSpPr>
              <a:spLocks noEditPoints="1"/>
            </p:cNvSpPr>
            <p:nvPr/>
          </p:nvSpPr>
          <p:spPr bwMode="auto">
            <a:xfrm>
              <a:off x="6098144" y="463886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41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6098144" y="3560951"/>
              <a:ext cx="50800" cy="1077913"/>
            </a:xfrm>
            <a:custGeom>
              <a:avLst/>
              <a:gdLst>
                <a:gd name="T0" fmla="*/ 0 w 22"/>
                <a:gd name="T1" fmla="*/ 209 h 457"/>
                <a:gd name="T2" fmla="*/ 0 w 22"/>
                <a:gd name="T3" fmla="*/ 307 h 457"/>
                <a:gd name="T4" fmla="*/ 0 w 22"/>
                <a:gd name="T5" fmla="*/ 457 h 457"/>
                <a:gd name="T6" fmla="*/ 0 w 22"/>
                <a:gd name="T7" fmla="*/ 457 h 457"/>
                <a:gd name="T8" fmla="*/ 0 w 22"/>
                <a:gd name="T9" fmla="*/ 457 h 457"/>
                <a:gd name="T10" fmla="*/ 0 w 22"/>
                <a:gd name="T11" fmla="*/ 457 h 457"/>
                <a:gd name="T12" fmla="*/ 0 w 22"/>
                <a:gd name="T13" fmla="*/ 457 h 457"/>
                <a:gd name="T14" fmla="*/ 0 w 22"/>
                <a:gd name="T15" fmla="*/ 457 h 457"/>
                <a:gd name="T16" fmla="*/ 0 w 22"/>
                <a:gd name="T17" fmla="*/ 457 h 457"/>
                <a:gd name="T18" fmla="*/ 0 w 22"/>
                <a:gd name="T19" fmla="*/ 457 h 457"/>
                <a:gd name="T20" fmla="*/ 0 w 22"/>
                <a:gd name="T21" fmla="*/ 457 h 457"/>
                <a:gd name="T22" fmla="*/ 19 w 22"/>
                <a:gd name="T23" fmla="*/ 307 h 457"/>
                <a:gd name="T24" fmla="*/ 21 w 22"/>
                <a:gd name="T25" fmla="*/ 259 h 457"/>
                <a:gd name="T26" fmla="*/ 22 w 22"/>
                <a:gd name="T27" fmla="*/ 228 h 457"/>
                <a:gd name="T28" fmla="*/ 21 w 22"/>
                <a:gd name="T29" fmla="*/ 209 h 457"/>
                <a:gd name="T30" fmla="*/ 1 w 22"/>
                <a:gd name="T31" fmla="*/ 0 h 457"/>
                <a:gd name="T32" fmla="*/ 1 w 22"/>
                <a:gd name="T33" fmla="*/ 0 h 457"/>
                <a:gd name="T34" fmla="*/ 1 w 22"/>
                <a:gd name="T35" fmla="*/ 0 h 457"/>
                <a:gd name="T36" fmla="*/ 1 w 22"/>
                <a:gd name="T37" fmla="*/ 0 h 457"/>
                <a:gd name="T38" fmla="*/ 1 w 22"/>
                <a:gd name="T39" fmla="*/ 0 h 457"/>
                <a:gd name="T40" fmla="*/ 1 w 22"/>
                <a:gd name="T41" fmla="*/ 0 h 457"/>
                <a:gd name="T42" fmla="*/ 1 w 22"/>
                <a:gd name="T43" fmla="*/ 0 h 457"/>
                <a:gd name="T44" fmla="*/ 1 w 22"/>
                <a:gd name="T45" fmla="*/ 0 h 457"/>
                <a:gd name="T46" fmla="*/ 1 w 22"/>
                <a:gd name="T47" fmla="*/ 0 h 457"/>
                <a:gd name="T48" fmla="*/ 1 w 22"/>
                <a:gd name="T49" fmla="*/ 0 h 457"/>
                <a:gd name="T50" fmla="*/ 1 w 22"/>
                <a:gd name="T51" fmla="*/ 0 h 457"/>
                <a:gd name="T52" fmla="*/ 1 w 22"/>
                <a:gd name="T53" fmla="*/ 0 h 457"/>
                <a:gd name="T54" fmla="*/ 1 w 22"/>
                <a:gd name="T55" fmla="*/ 0 h 457"/>
                <a:gd name="T56" fmla="*/ 1 w 22"/>
                <a:gd name="T57" fmla="*/ 0 h 457"/>
                <a:gd name="T58" fmla="*/ 1 w 22"/>
                <a:gd name="T59" fmla="*/ 0 h 457"/>
                <a:gd name="T60" fmla="*/ 1 w 22"/>
                <a:gd name="T61" fmla="*/ 0 h 457"/>
                <a:gd name="T62" fmla="*/ 1 w 22"/>
                <a:gd name="T63" fmla="*/ 0 h 457"/>
                <a:gd name="T64" fmla="*/ 1 w 22"/>
                <a:gd name="T65" fmla="*/ 0 h 457"/>
                <a:gd name="T66" fmla="*/ 1 w 22"/>
                <a:gd name="T67" fmla="*/ 0 h 457"/>
                <a:gd name="T68" fmla="*/ 1 w 22"/>
                <a:gd name="T69" fmla="*/ 0 h 457"/>
                <a:gd name="T70" fmla="*/ 0 w 22"/>
                <a:gd name="T71" fmla="*/ 0 h 457"/>
                <a:gd name="T72" fmla="*/ 0 w 22"/>
                <a:gd name="T73" fmla="*/ 0 h 457"/>
                <a:gd name="T74" fmla="*/ 0 w 22"/>
                <a:gd name="T75" fmla="*/ 0 h 457"/>
                <a:gd name="T76" fmla="*/ 0 w 22"/>
                <a:gd name="T77" fmla="*/ 0 h 457"/>
                <a:gd name="T78" fmla="*/ 0 w 22"/>
                <a:gd name="T79" fmla="*/ 0 h 457"/>
                <a:gd name="T80" fmla="*/ 0 w 22"/>
                <a:gd name="T81" fmla="*/ 0 h 457"/>
                <a:gd name="T82" fmla="*/ 0 w 22"/>
                <a:gd name="T83" fmla="*/ 0 h 457"/>
                <a:gd name="T84" fmla="*/ 0 w 22"/>
                <a:gd name="T85" fmla="*/ 0 h 457"/>
                <a:gd name="T86" fmla="*/ 0 w 22"/>
                <a:gd name="T87" fmla="*/ 0 h 457"/>
                <a:gd name="T88" fmla="*/ 0 w 22"/>
                <a:gd name="T89" fmla="*/ 0 h 457"/>
                <a:gd name="T90" fmla="*/ 0 w 22"/>
                <a:gd name="T91" fmla="*/ 0 h 457"/>
                <a:gd name="T92" fmla="*/ 0 w 22"/>
                <a:gd name="T93" fmla="*/ 0 h 457"/>
                <a:gd name="T94" fmla="*/ 0 w 22"/>
                <a:gd name="T95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" h="457">
                  <a:moveTo>
                    <a:pt x="0" y="0"/>
                  </a:moveTo>
                  <a:cubicBezTo>
                    <a:pt x="0" y="209"/>
                    <a:pt x="0" y="209"/>
                    <a:pt x="0" y="209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0" y="457"/>
                    <a:pt x="0" y="457"/>
                    <a:pt x="0" y="457"/>
                  </a:cubicBezTo>
                  <a:cubicBezTo>
                    <a:pt x="1" y="454"/>
                    <a:pt x="13" y="393"/>
                    <a:pt x="19" y="307"/>
                  </a:cubicBezTo>
                  <a:cubicBezTo>
                    <a:pt x="19" y="307"/>
                    <a:pt x="19" y="307"/>
                    <a:pt x="19" y="307"/>
                  </a:cubicBezTo>
                  <a:cubicBezTo>
                    <a:pt x="19" y="303"/>
                    <a:pt x="19" y="298"/>
                    <a:pt x="20" y="294"/>
                  </a:cubicBezTo>
                  <a:cubicBezTo>
                    <a:pt x="20" y="283"/>
                    <a:pt x="21" y="271"/>
                    <a:pt x="21" y="259"/>
                  </a:cubicBezTo>
                  <a:cubicBezTo>
                    <a:pt x="21" y="259"/>
                    <a:pt x="21" y="259"/>
                    <a:pt x="21" y="259"/>
                  </a:cubicBezTo>
                  <a:cubicBezTo>
                    <a:pt x="21" y="249"/>
                    <a:pt x="22" y="239"/>
                    <a:pt x="22" y="228"/>
                  </a:cubicBezTo>
                  <a:cubicBezTo>
                    <a:pt x="22" y="222"/>
                    <a:pt x="21" y="215"/>
                    <a:pt x="21" y="209"/>
                  </a:cubicBezTo>
                  <a:cubicBezTo>
                    <a:pt x="21" y="209"/>
                    <a:pt x="21" y="209"/>
                    <a:pt x="21" y="209"/>
                  </a:cubicBezTo>
                  <a:cubicBezTo>
                    <a:pt x="21" y="209"/>
                    <a:pt x="21" y="209"/>
                    <a:pt x="21" y="209"/>
                  </a:cubicBezTo>
                  <a:cubicBezTo>
                    <a:pt x="21" y="96"/>
                    <a:pt x="12" y="6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6098144" y="2648139"/>
              <a:ext cx="214313" cy="430213"/>
            </a:xfrm>
            <a:custGeom>
              <a:avLst/>
              <a:gdLst>
                <a:gd name="T0" fmla="*/ 0 w 91"/>
                <a:gd name="T1" fmla="*/ 0 h 183"/>
                <a:gd name="T2" fmla="*/ 0 w 91"/>
                <a:gd name="T3" fmla="*/ 24 h 183"/>
                <a:gd name="T4" fmla="*/ 0 w 91"/>
                <a:gd name="T5" fmla="*/ 24 h 183"/>
                <a:gd name="T6" fmla="*/ 67 w 91"/>
                <a:gd name="T7" fmla="*/ 92 h 183"/>
                <a:gd name="T8" fmla="*/ 67 w 91"/>
                <a:gd name="T9" fmla="*/ 92 h 183"/>
                <a:gd name="T10" fmla="*/ 67 w 91"/>
                <a:gd name="T11" fmla="*/ 92 h 183"/>
                <a:gd name="T12" fmla="*/ 67 w 91"/>
                <a:gd name="T13" fmla="*/ 92 h 183"/>
                <a:gd name="T14" fmla="*/ 67 w 91"/>
                <a:gd name="T15" fmla="*/ 92 h 183"/>
                <a:gd name="T16" fmla="*/ 0 w 91"/>
                <a:gd name="T17" fmla="*/ 159 h 183"/>
                <a:gd name="T18" fmla="*/ 0 w 91"/>
                <a:gd name="T19" fmla="*/ 183 h 183"/>
                <a:gd name="T20" fmla="*/ 91 w 91"/>
                <a:gd name="T21" fmla="*/ 92 h 183"/>
                <a:gd name="T22" fmla="*/ 0 w 91"/>
                <a:gd name="T23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183">
                  <a:moveTo>
                    <a:pt x="0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37" y="24"/>
                    <a:pt x="67" y="54"/>
                    <a:pt x="67" y="92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67" y="129"/>
                    <a:pt x="37" y="159"/>
                    <a:pt x="0" y="159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50" y="183"/>
                    <a:pt x="91" y="142"/>
                    <a:pt x="91" y="92"/>
                  </a:cubicBezTo>
                  <a:cubicBezTo>
                    <a:pt x="91" y="41"/>
                    <a:pt x="50" y="0"/>
                    <a:pt x="0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6098144" y="2703701"/>
              <a:ext cx="157163" cy="319088"/>
            </a:xfrm>
            <a:custGeom>
              <a:avLst/>
              <a:gdLst>
                <a:gd name="T0" fmla="*/ 0 w 67"/>
                <a:gd name="T1" fmla="*/ 0 h 135"/>
                <a:gd name="T2" fmla="*/ 0 w 67"/>
                <a:gd name="T3" fmla="*/ 135 h 135"/>
                <a:gd name="T4" fmla="*/ 67 w 67"/>
                <a:gd name="T5" fmla="*/ 68 h 135"/>
                <a:gd name="T6" fmla="*/ 0 w 67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135">
                  <a:moveTo>
                    <a:pt x="0" y="0"/>
                  </a:moveTo>
                  <a:cubicBezTo>
                    <a:pt x="0" y="135"/>
                    <a:pt x="0" y="135"/>
                    <a:pt x="0" y="135"/>
                  </a:cubicBezTo>
                  <a:cubicBezTo>
                    <a:pt x="37" y="135"/>
                    <a:pt x="67" y="105"/>
                    <a:pt x="67" y="68"/>
                  </a:cubicBezTo>
                  <a:cubicBezTo>
                    <a:pt x="67" y="30"/>
                    <a:pt x="37" y="0"/>
                    <a:pt x="0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74" name="Oval 73"/>
          <p:cNvSpPr/>
          <p:nvPr/>
        </p:nvSpPr>
        <p:spPr bwMode="auto">
          <a:xfrm>
            <a:off x="3404807" y="3113305"/>
            <a:ext cx="556538" cy="55668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75" name="Content Placeholder 2"/>
          <p:cNvSpPr txBox="1">
            <a:spLocks/>
          </p:cNvSpPr>
          <p:nvPr/>
        </p:nvSpPr>
        <p:spPr bwMode="auto">
          <a:xfrm>
            <a:off x="1558262" y="3254461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ipsum dolor sit amet</a:t>
            </a: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, consectet.</a:t>
            </a:r>
            <a:endParaRPr lang="en-US" sz="1200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2562571" y="2943765"/>
            <a:ext cx="709745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Target</a:t>
            </a:r>
          </a:p>
        </p:txBody>
      </p:sp>
      <p:sp>
        <p:nvSpPr>
          <p:cNvPr id="118" name="Oval 117"/>
          <p:cNvSpPr/>
          <p:nvPr/>
        </p:nvSpPr>
        <p:spPr bwMode="auto">
          <a:xfrm>
            <a:off x="3404807" y="1670908"/>
            <a:ext cx="556538" cy="5566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19" name="Content Placeholder 2"/>
          <p:cNvSpPr txBox="1">
            <a:spLocks/>
          </p:cNvSpPr>
          <p:nvPr/>
        </p:nvSpPr>
        <p:spPr bwMode="auto">
          <a:xfrm>
            <a:off x="1558262" y="1812064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ipsum dolor sit amet</a:t>
            </a: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, consectet.</a:t>
            </a:r>
            <a:endParaRPr lang="en-US" sz="1200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0" name="AutoShape 115"/>
          <p:cNvSpPr>
            <a:spLocks noChangeAspect="1"/>
          </p:cNvSpPr>
          <p:nvPr/>
        </p:nvSpPr>
        <p:spPr bwMode="auto">
          <a:xfrm>
            <a:off x="3540936" y="1812064"/>
            <a:ext cx="284539" cy="28394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357" y="18801"/>
                </a:moveTo>
                <a:cubicBezTo>
                  <a:pt x="21518" y="18965"/>
                  <a:pt x="21599" y="19177"/>
                  <a:pt x="21599" y="19436"/>
                </a:cubicBezTo>
                <a:cubicBezTo>
                  <a:pt x="21599" y="19580"/>
                  <a:pt x="21518" y="19775"/>
                  <a:pt x="21357" y="20018"/>
                </a:cubicBezTo>
                <a:cubicBezTo>
                  <a:pt x="21193" y="20261"/>
                  <a:pt x="20989" y="20504"/>
                  <a:pt x="20746" y="20741"/>
                </a:cubicBezTo>
                <a:cubicBezTo>
                  <a:pt x="20503" y="20978"/>
                  <a:pt x="20260" y="21184"/>
                  <a:pt x="20023" y="21348"/>
                </a:cubicBezTo>
                <a:cubicBezTo>
                  <a:pt x="19783" y="21518"/>
                  <a:pt x="19593" y="21599"/>
                  <a:pt x="19447" y="21599"/>
                </a:cubicBezTo>
                <a:cubicBezTo>
                  <a:pt x="19189" y="21599"/>
                  <a:pt x="18975" y="21515"/>
                  <a:pt x="18811" y="21343"/>
                </a:cubicBezTo>
                <a:lnTo>
                  <a:pt x="13957" y="16502"/>
                </a:lnTo>
                <a:cubicBezTo>
                  <a:pt x="13217" y="16980"/>
                  <a:pt x="12428" y="17350"/>
                  <a:pt x="11589" y="17604"/>
                </a:cubicBezTo>
                <a:cubicBezTo>
                  <a:pt x="10750" y="17864"/>
                  <a:pt x="9891" y="17991"/>
                  <a:pt x="9007" y="17991"/>
                </a:cubicBezTo>
                <a:cubicBezTo>
                  <a:pt x="7769" y="17991"/>
                  <a:pt x="6608" y="17759"/>
                  <a:pt x="5517" y="17290"/>
                </a:cubicBezTo>
                <a:cubicBezTo>
                  <a:pt x="4427" y="16822"/>
                  <a:pt x="3469" y="16175"/>
                  <a:pt x="2644" y="15353"/>
                </a:cubicBezTo>
                <a:cubicBezTo>
                  <a:pt x="1816" y="14534"/>
                  <a:pt x="1172" y="13580"/>
                  <a:pt x="700" y="12487"/>
                </a:cubicBezTo>
                <a:cubicBezTo>
                  <a:pt x="231" y="11400"/>
                  <a:pt x="0" y="10236"/>
                  <a:pt x="0" y="8999"/>
                </a:cubicBezTo>
                <a:cubicBezTo>
                  <a:pt x="0" y="7768"/>
                  <a:pt x="231" y="6602"/>
                  <a:pt x="700" y="5515"/>
                </a:cubicBezTo>
                <a:cubicBezTo>
                  <a:pt x="1169" y="4422"/>
                  <a:pt x="1816" y="3467"/>
                  <a:pt x="2644" y="2645"/>
                </a:cubicBezTo>
                <a:cubicBezTo>
                  <a:pt x="3469" y="1827"/>
                  <a:pt x="4424" y="1180"/>
                  <a:pt x="5512" y="708"/>
                </a:cubicBezTo>
                <a:cubicBezTo>
                  <a:pt x="6600" y="237"/>
                  <a:pt x="7764" y="0"/>
                  <a:pt x="9007" y="0"/>
                </a:cubicBezTo>
                <a:cubicBezTo>
                  <a:pt x="10244" y="0"/>
                  <a:pt x="11403" y="237"/>
                  <a:pt x="12488" y="708"/>
                </a:cubicBezTo>
                <a:cubicBezTo>
                  <a:pt x="13573" y="1180"/>
                  <a:pt x="14530" y="1827"/>
                  <a:pt x="15358" y="2645"/>
                </a:cubicBezTo>
                <a:cubicBezTo>
                  <a:pt x="16183" y="3467"/>
                  <a:pt x="16830" y="4422"/>
                  <a:pt x="17299" y="5515"/>
                </a:cubicBezTo>
                <a:cubicBezTo>
                  <a:pt x="17768" y="6602"/>
                  <a:pt x="18003" y="7768"/>
                  <a:pt x="18003" y="8999"/>
                </a:cubicBezTo>
                <a:cubicBezTo>
                  <a:pt x="18003" y="9886"/>
                  <a:pt x="17873" y="10747"/>
                  <a:pt x="17616" y="11589"/>
                </a:cubicBezTo>
                <a:cubicBezTo>
                  <a:pt x="17359" y="12433"/>
                  <a:pt x="16991" y="13218"/>
                  <a:pt x="16514" y="13947"/>
                </a:cubicBezTo>
                <a:lnTo>
                  <a:pt x="21357" y="18801"/>
                </a:lnTo>
                <a:close/>
                <a:moveTo>
                  <a:pt x="3596" y="8999"/>
                </a:moveTo>
                <a:cubicBezTo>
                  <a:pt x="3596" y="9759"/>
                  <a:pt x="3740" y="10465"/>
                  <a:pt x="4028" y="11117"/>
                </a:cubicBezTo>
                <a:cubicBezTo>
                  <a:pt x="4317" y="11770"/>
                  <a:pt x="4707" y="12337"/>
                  <a:pt x="5193" y="12820"/>
                </a:cubicBezTo>
                <a:cubicBezTo>
                  <a:pt x="5679" y="13300"/>
                  <a:pt x="6252" y="13684"/>
                  <a:pt x="6908" y="13969"/>
                </a:cubicBezTo>
                <a:cubicBezTo>
                  <a:pt x="7566" y="14252"/>
                  <a:pt x="8264" y="14393"/>
                  <a:pt x="9004" y="14393"/>
                </a:cubicBezTo>
                <a:cubicBezTo>
                  <a:pt x="9744" y="14393"/>
                  <a:pt x="10439" y="14252"/>
                  <a:pt x="11092" y="13969"/>
                </a:cubicBezTo>
                <a:cubicBezTo>
                  <a:pt x="11745" y="13684"/>
                  <a:pt x="12318" y="13300"/>
                  <a:pt x="12801" y="12820"/>
                </a:cubicBezTo>
                <a:cubicBezTo>
                  <a:pt x="13290" y="12337"/>
                  <a:pt x="13677" y="11770"/>
                  <a:pt x="13965" y="11117"/>
                </a:cubicBezTo>
                <a:cubicBezTo>
                  <a:pt x="14254" y="10465"/>
                  <a:pt x="14398" y="9759"/>
                  <a:pt x="14398" y="8999"/>
                </a:cubicBezTo>
                <a:cubicBezTo>
                  <a:pt x="14398" y="8259"/>
                  <a:pt x="14254" y="7565"/>
                  <a:pt x="13965" y="6912"/>
                </a:cubicBezTo>
                <a:cubicBezTo>
                  <a:pt x="13674" y="6257"/>
                  <a:pt x="13290" y="5684"/>
                  <a:pt x="12801" y="5192"/>
                </a:cubicBezTo>
                <a:cubicBezTo>
                  <a:pt x="12315" y="4704"/>
                  <a:pt x="11745" y="4317"/>
                  <a:pt x="11092" y="4032"/>
                </a:cubicBezTo>
                <a:cubicBezTo>
                  <a:pt x="10439" y="3749"/>
                  <a:pt x="9741" y="3605"/>
                  <a:pt x="9004" y="3605"/>
                </a:cubicBezTo>
                <a:cubicBezTo>
                  <a:pt x="8267" y="3605"/>
                  <a:pt x="7566" y="3749"/>
                  <a:pt x="6908" y="4032"/>
                </a:cubicBezTo>
                <a:cubicBezTo>
                  <a:pt x="6252" y="4317"/>
                  <a:pt x="5676" y="4704"/>
                  <a:pt x="5193" y="5192"/>
                </a:cubicBezTo>
                <a:cubicBezTo>
                  <a:pt x="4707" y="5684"/>
                  <a:pt x="4317" y="6257"/>
                  <a:pt x="4028" y="6912"/>
                </a:cubicBezTo>
                <a:cubicBezTo>
                  <a:pt x="3740" y="7565"/>
                  <a:pt x="3596" y="8256"/>
                  <a:pt x="3596" y="8999"/>
                </a:cubicBezTo>
                <a:moveTo>
                  <a:pt x="9007" y="5591"/>
                </a:moveTo>
                <a:cubicBezTo>
                  <a:pt x="9185" y="5591"/>
                  <a:pt x="9343" y="5656"/>
                  <a:pt x="9473" y="5785"/>
                </a:cubicBezTo>
                <a:cubicBezTo>
                  <a:pt x="9603" y="5918"/>
                  <a:pt x="9668" y="6082"/>
                  <a:pt x="9668" y="6279"/>
                </a:cubicBezTo>
                <a:cubicBezTo>
                  <a:pt x="9668" y="6460"/>
                  <a:pt x="9603" y="6616"/>
                  <a:pt x="9473" y="6745"/>
                </a:cubicBezTo>
                <a:cubicBezTo>
                  <a:pt x="9343" y="6878"/>
                  <a:pt x="9185" y="6943"/>
                  <a:pt x="9007" y="6943"/>
                </a:cubicBezTo>
                <a:cubicBezTo>
                  <a:pt x="8439" y="6943"/>
                  <a:pt x="7953" y="7144"/>
                  <a:pt x="7552" y="7536"/>
                </a:cubicBezTo>
                <a:cubicBezTo>
                  <a:pt x="7151" y="7934"/>
                  <a:pt x="6950" y="8423"/>
                  <a:pt x="6950" y="8996"/>
                </a:cubicBezTo>
                <a:cubicBezTo>
                  <a:pt x="6950" y="9180"/>
                  <a:pt x="6885" y="9332"/>
                  <a:pt x="6755" y="9465"/>
                </a:cubicBezTo>
                <a:cubicBezTo>
                  <a:pt x="6622" y="9595"/>
                  <a:pt x="6467" y="9657"/>
                  <a:pt x="6289" y="9657"/>
                </a:cubicBezTo>
                <a:cubicBezTo>
                  <a:pt x="6080" y="9657"/>
                  <a:pt x="5913" y="9595"/>
                  <a:pt x="5786" y="9465"/>
                </a:cubicBezTo>
                <a:cubicBezTo>
                  <a:pt x="5659" y="9332"/>
                  <a:pt x="5599" y="9180"/>
                  <a:pt x="5599" y="8996"/>
                </a:cubicBezTo>
                <a:cubicBezTo>
                  <a:pt x="5599" y="8539"/>
                  <a:pt x="5684" y="8104"/>
                  <a:pt x="5862" y="7686"/>
                </a:cubicBezTo>
                <a:cubicBezTo>
                  <a:pt x="6037" y="7271"/>
                  <a:pt x="6280" y="6907"/>
                  <a:pt x="6597" y="6590"/>
                </a:cubicBezTo>
                <a:cubicBezTo>
                  <a:pt x="6905" y="6277"/>
                  <a:pt x="7264" y="6028"/>
                  <a:pt x="7676" y="5856"/>
                </a:cubicBezTo>
                <a:cubicBezTo>
                  <a:pt x="8086" y="5681"/>
                  <a:pt x="8529" y="5591"/>
                  <a:pt x="9007" y="559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50789" tIns="50789" rIns="50789" bIns="50789" anchor="ctr"/>
          <a:lstStyle/>
          <a:p>
            <a:pPr defTabSz="457098">
              <a:defRPr/>
            </a:pPr>
            <a:endParaRPr lang="es-ES" sz="36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126426" y="1501368"/>
            <a:ext cx="1145890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Magnifying</a:t>
            </a:r>
          </a:p>
        </p:txBody>
      </p:sp>
      <p:sp>
        <p:nvSpPr>
          <p:cNvPr id="122" name="Oval 121"/>
          <p:cNvSpPr/>
          <p:nvPr/>
        </p:nvSpPr>
        <p:spPr bwMode="auto">
          <a:xfrm>
            <a:off x="3404807" y="4561402"/>
            <a:ext cx="556538" cy="55668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23" name="Content Placeholder 2"/>
          <p:cNvSpPr txBox="1">
            <a:spLocks/>
          </p:cNvSpPr>
          <p:nvPr/>
        </p:nvSpPr>
        <p:spPr bwMode="auto">
          <a:xfrm>
            <a:off x="1558262" y="4702558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ipsum dolor sit amet, </a:t>
            </a:r>
            <a:r>
              <a:rPr lang="en-US" sz="1200" dirty="0" err="1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consectet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.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2258385" y="4391862"/>
            <a:ext cx="1013931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Protected</a:t>
            </a:r>
          </a:p>
        </p:txBody>
      </p:sp>
      <p:sp>
        <p:nvSpPr>
          <p:cNvPr id="126" name="Oval 125"/>
          <p:cNvSpPr/>
          <p:nvPr/>
        </p:nvSpPr>
        <p:spPr bwMode="auto">
          <a:xfrm flipH="1">
            <a:off x="8101927" y="3113305"/>
            <a:ext cx="556538" cy="55668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27" name="Content Placeholder 2"/>
          <p:cNvSpPr txBox="1">
            <a:spLocks/>
          </p:cNvSpPr>
          <p:nvPr/>
        </p:nvSpPr>
        <p:spPr bwMode="auto">
          <a:xfrm flipH="1">
            <a:off x="8790956" y="3254461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ipsum dolor sit amet</a:t>
            </a: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, consectet.</a:t>
            </a:r>
            <a:endParaRPr lang="en-US" sz="1200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9" name="Rectangle 128"/>
          <p:cNvSpPr/>
          <p:nvPr/>
        </p:nvSpPr>
        <p:spPr>
          <a:xfrm flipH="1">
            <a:off x="8790956" y="2943765"/>
            <a:ext cx="865109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Speaker</a:t>
            </a:r>
          </a:p>
        </p:txBody>
      </p:sp>
      <p:sp>
        <p:nvSpPr>
          <p:cNvPr id="130" name="Oval 129"/>
          <p:cNvSpPr/>
          <p:nvPr/>
        </p:nvSpPr>
        <p:spPr bwMode="auto">
          <a:xfrm flipH="1">
            <a:off x="8101927" y="1670908"/>
            <a:ext cx="556538" cy="5566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31" name="Content Placeholder 2"/>
          <p:cNvSpPr txBox="1">
            <a:spLocks/>
          </p:cNvSpPr>
          <p:nvPr/>
        </p:nvSpPr>
        <p:spPr bwMode="auto">
          <a:xfrm flipH="1">
            <a:off x="8790956" y="1812064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ipsum dolor sit amet</a:t>
            </a: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, consectet.</a:t>
            </a:r>
            <a:endParaRPr lang="en-US" sz="1200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3" name="Rectangle 132"/>
          <p:cNvSpPr/>
          <p:nvPr/>
        </p:nvSpPr>
        <p:spPr>
          <a:xfrm flipH="1">
            <a:off x="8790956" y="1501368"/>
            <a:ext cx="1173719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Headphone</a:t>
            </a:r>
          </a:p>
        </p:txBody>
      </p:sp>
      <p:sp>
        <p:nvSpPr>
          <p:cNvPr id="134" name="Oval 133"/>
          <p:cNvSpPr/>
          <p:nvPr/>
        </p:nvSpPr>
        <p:spPr bwMode="auto">
          <a:xfrm flipH="1">
            <a:off x="8101927" y="4561402"/>
            <a:ext cx="556538" cy="556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35" name="Content Placeholder 2"/>
          <p:cNvSpPr txBox="1">
            <a:spLocks/>
          </p:cNvSpPr>
          <p:nvPr/>
        </p:nvSpPr>
        <p:spPr bwMode="auto">
          <a:xfrm flipH="1">
            <a:off x="8790956" y="4702558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ipsum dolor sit amet</a:t>
            </a: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, consectet.</a:t>
            </a:r>
            <a:endParaRPr lang="en-US" sz="1200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7" name="Rectangle 136"/>
          <p:cNvSpPr/>
          <p:nvPr/>
        </p:nvSpPr>
        <p:spPr>
          <a:xfrm flipH="1">
            <a:off x="8790956" y="4391862"/>
            <a:ext cx="1001621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Headgear</a:t>
            </a:r>
          </a:p>
        </p:txBody>
      </p:sp>
      <p:sp>
        <p:nvSpPr>
          <p:cNvPr id="72" name="AutoShape 114"/>
          <p:cNvSpPr>
            <a:spLocks noChangeAspect="1"/>
          </p:cNvSpPr>
          <p:nvPr/>
        </p:nvSpPr>
        <p:spPr bwMode="auto">
          <a:xfrm>
            <a:off x="3526264" y="3234099"/>
            <a:ext cx="313625" cy="3150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50" y="9182"/>
                </a:moveTo>
                <a:cubicBezTo>
                  <a:pt x="21200" y="9182"/>
                  <a:pt x="21329" y="9229"/>
                  <a:pt x="21435" y="9326"/>
                </a:cubicBezTo>
                <a:cubicBezTo>
                  <a:pt x="21544" y="9426"/>
                  <a:pt x="21599" y="9549"/>
                  <a:pt x="21599" y="9699"/>
                </a:cubicBezTo>
                <a:lnTo>
                  <a:pt x="21599" y="11867"/>
                </a:lnTo>
                <a:cubicBezTo>
                  <a:pt x="21599" y="12232"/>
                  <a:pt x="21415" y="12414"/>
                  <a:pt x="21050" y="12414"/>
                </a:cubicBezTo>
                <a:lnTo>
                  <a:pt x="18746" y="12414"/>
                </a:lnTo>
                <a:cubicBezTo>
                  <a:pt x="18575" y="13204"/>
                  <a:pt x="18299" y="13947"/>
                  <a:pt x="17915" y="14646"/>
                </a:cubicBezTo>
                <a:cubicBezTo>
                  <a:pt x="17530" y="15342"/>
                  <a:pt x="17066" y="15965"/>
                  <a:pt x="16517" y="16514"/>
                </a:cubicBezTo>
                <a:cubicBezTo>
                  <a:pt x="15968" y="17061"/>
                  <a:pt x="15346" y="17528"/>
                  <a:pt x="14647" y="17913"/>
                </a:cubicBezTo>
                <a:cubicBezTo>
                  <a:pt x="13948" y="18298"/>
                  <a:pt x="13206" y="18577"/>
                  <a:pt x="12419" y="18741"/>
                </a:cubicBezTo>
                <a:lnTo>
                  <a:pt x="12419" y="21050"/>
                </a:lnTo>
                <a:cubicBezTo>
                  <a:pt x="12419" y="21197"/>
                  <a:pt x="12369" y="21329"/>
                  <a:pt x="12269" y="21435"/>
                </a:cubicBezTo>
                <a:cubicBezTo>
                  <a:pt x="12172" y="21544"/>
                  <a:pt x="12049" y="21599"/>
                  <a:pt x="11896" y="21599"/>
                </a:cubicBezTo>
                <a:lnTo>
                  <a:pt x="9732" y="21599"/>
                </a:lnTo>
                <a:cubicBezTo>
                  <a:pt x="9368" y="21599"/>
                  <a:pt x="9183" y="21417"/>
                  <a:pt x="9183" y="21050"/>
                </a:cubicBezTo>
                <a:lnTo>
                  <a:pt x="9183" y="18741"/>
                </a:lnTo>
                <a:cubicBezTo>
                  <a:pt x="8396" y="18577"/>
                  <a:pt x="7654" y="18298"/>
                  <a:pt x="6955" y="17913"/>
                </a:cubicBezTo>
                <a:cubicBezTo>
                  <a:pt x="6259" y="17528"/>
                  <a:pt x="5634" y="17061"/>
                  <a:pt x="5085" y="16514"/>
                </a:cubicBezTo>
                <a:cubicBezTo>
                  <a:pt x="4536" y="15965"/>
                  <a:pt x="4069" y="15342"/>
                  <a:pt x="3687" y="14646"/>
                </a:cubicBezTo>
                <a:cubicBezTo>
                  <a:pt x="3300" y="13947"/>
                  <a:pt x="3024" y="13204"/>
                  <a:pt x="2856" y="12414"/>
                </a:cubicBezTo>
                <a:lnTo>
                  <a:pt x="551" y="12414"/>
                </a:lnTo>
                <a:cubicBezTo>
                  <a:pt x="187" y="12414"/>
                  <a:pt x="0" y="12231"/>
                  <a:pt x="0" y="11867"/>
                </a:cubicBezTo>
                <a:lnTo>
                  <a:pt x="0" y="9699"/>
                </a:lnTo>
                <a:cubicBezTo>
                  <a:pt x="0" y="9549"/>
                  <a:pt x="58" y="9426"/>
                  <a:pt x="167" y="9326"/>
                </a:cubicBezTo>
                <a:cubicBezTo>
                  <a:pt x="273" y="9229"/>
                  <a:pt x="402" y="9182"/>
                  <a:pt x="551" y="9182"/>
                </a:cubicBezTo>
                <a:lnTo>
                  <a:pt x="2856" y="9182"/>
                </a:lnTo>
                <a:cubicBezTo>
                  <a:pt x="3026" y="8392"/>
                  <a:pt x="3300" y="7652"/>
                  <a:pt x="3687" y="6953"/>
                </a:cubicBezTo>
                <a:cubicBezTo>
                  <a:pt x="4069" y="6251"/>
                  <a:pt x="4536" y="5631"/>
                  <a:pt x="5085" y="5081"/>
                </a:cubicBezTo>
                <a:cubicBezTo>
                  <a:pt x="5634" y="4532"/>
                  <a:pt x="6256" y="4065"/>
                  <a:pt x="6955" y="3680"/>
                </a:cubicBezTo>
                <a:cubicBezTo>
                  <a:pt x="7654" y="3298"/>
                  <a:pt x="8396" y="3022"/>
                  <a:pt x="9183" y="2852"/>
                </a:cubicBezTo>
                <a:lnTo>
                  <a:pt x="9183" y="546"/>
                </a:lnTo>
                <a:cubicBezTo>
                  <a:pt x="9183" y="181"/>
                  <a:pt x="9365" y="0"/>
                  <a:pt x="9732" y="0"/>
                </a:cubicBezTo>
                <a:lnTo>
                  <a:pt x="11896" y="0"/>
                </a:lnTo>
                <a:cubicBezTo>
                  <a:pt x="12049" y="0"/>
                  <a:pt x="12172" y="50"/>
                  <a:pt x="12269" y="158"/>
                </a:cubicBezTo>
                <a:cubicBezTo>
                  <a:pt x="12369" y="267"/>
                  <a:pt x="12419" y="396"/>
                  <a:pt x="12419" y="546"/>
                </a:cubicBezTo>
                <a:lnTo>
                  <a:pt x="12419" y="2852"/>
                </a:lnTo>
                <a:cubicBezTo>
                  <a:pt x="13206" y="3022"/>
                  <a:pt x="13948" y="3298"/>
                  <a:pt x="14647" y="3680"/>
                </a:cubicBezTo>
                <a:cubicBezTo>
                  <a:pt x="15343" y="4065"/>
                  <a:pt x="15968" y="4532"/>
                  <a:pt x="16517" y="5082"/>
                </a:cubicBezTo>
                <a:cubicBezTo>
                  <a:pt x="17066" y="5631"/>
                  <a:pt x="17530" y="6251"/>
                  <a:pt x="17915" y="6953"/>
                </a:cubicBezTo>
                <a:cubicBezTo>
                  <a:pt x="18299" y="7652"/>
                  <a:pt x="18578" y="8392"/>
                  <a:pt x="18746" y="9182"/>
                </a:cubicBezTo>
                <a:lnTo>
                  <a:pt x="21050" y="9182"/>
                </a:lnTo>
                <a:close/>
                <a:moveTo>
                  <a:pt x="12419" y="16465"/>
                </a:moveTo>
                <a:cubicBezTo>
                  <a:pt x="13411" y="16194"/>
                  <a:pt x="14268" y="15698"/>
                  <a:pt x="14991" y="14981"/>
                </a:cubicBezTo>
                <a:cubicBezTo>
                  <a:pt x="15710" y="14264"/>
                  <a:pt x="16203" y="13410"/>
                  <a:pt x="16467" y="12414"/>
                </a:cubicBezTo>
                <a:lnTo>
                  <a:pt x="14048" y="12414"/>
                </a:lnTo>
                <a:cubicBezTo>
                  <a:pt x="13684" y="12414"/>
                  <a:pt x="13505" y="12231"/>
                  <a:pt x="13514" y="11867"/>
                </a:cubicBezTo>
                <a:lnTo>
                  <a:pt x="13514" y="9699"/>
                </a:lnTo>
                <a:cubicBezTo>
                  <a:pt x="13514" y="9549"/>
                  <a:pt x="13567" y="9426"/>
                  <a:pt x="13669" y="9326"/>
                </a:cubicBezTo>
                <a:cubicBezTo>
                  <a:pt x="13772" y="9229"/>
                  <a:pt x="13898" y="9182"/>
                  <a:pt x="14048" y="9182"/>
                </a:cubicBezTo>
                <a:lnTo>
                  <a:pt x="16467" y="9182"/>
                </a:lnTo>
                <a:cubicBezTo>
                  <a:pt x="16194" y="8186"/>
                  <a:pt x="15698" y="7332"/>
                  <a:pt x="14982" y="6609"/>
                </a:cubicBezTo>
                <a:cubicBezTo>
                  <a:pt x="14265" y="5883"/>
                  <a:pt x="13411" y="5390"/>
                  <a:pt x="12419" y="5131"/>
                </a:cubicBezTo>
                <a:lnTo>
                  <a:pt x="12419" y="7549"/>
                </a:lnTo>
                <a:cubicBezTo>
                  <a:pt x="12419" y="7699"/>
                  <a:pt x="12369" y="7828"/>
                  <a:pt x="12269" y="7928"/>
                </a:cubicBezTo>
                <a:cubicBezTo>
                  <a:pt x="12172" y="8031"/>
                  <a:pt x="12049" y="8081"/>
                  <a:pt x="11896" y="8081"/>
                </a:cubicBezTo>
                <a:lnTo>
                  <a:pt x="9732" y="8081"/>
                </a:lnTo>
                <a:cubicBezTo>
                  <a:pt x="9368" y="8081"/>
                  <a:pt x="9183" y="7905"/>
                  <a:pt x="9183" y="7549"/>
                </a:cubicBezTo>
                <a:lnTo>
                  <a:pt x="9183" y="5131"/>
                </a:lnTo>
                <a:cubicBezTo>
                  <a:pt x="8191" y="5402"/>
                  <a:pt x="7334" y="5895"/>
                  <a:pt x="6608" y="6612"/>
                </a:cubicBezTo>
                <a:cubicBezTo>
                  <a:pt x="5889" y="7332"/>
                  <a:pt x="5399" y="8187"/>
                  <a:pt x="5135" y="9182"/>
                </a:cubicBezTo>
                <a:lnTo>
                  <a:pt x="7580" y="9182"/>
                </a:lnTo>
                <a:cubicBezTo>
                  <a:pt x="7733" y="9182"/>
                  <a:pt x="7853" y="9229"/>
                  <a:pt x="7947" y="9326"/>
                </a:cubicBezTo>
                <a:cubicBezTo>
                  <a:pt x="8038" y="9426"/>
                  <a:pt x="8088" y="9550"/>
                  <a:pt x="8088" y="9700"/>
                </a:cubicBezTo>
                <a:lnTo>
                  <a:pt x="8088" y="11867"/>
                </a:lnTo>
                <a:cubicBezTo>
                  <a:pt x="8088" y="12017"/>
                  <a:pt x="8038" y="12144"/>
                  <a:pt x="7947" y="12252"/>
                </a:cubicBezTo>
                <a:cubicBezTo>
                  <a:pt x="7853" y="12364"/>
                  <a:pt x="7733" y="12414"/>
                  <a:pt x="7580" y="12414"/>
                </a:cubicBezTo>
                <a:lnTo>
                  <a:pt x="5135" y="12414"/>
                </a:lnTo>
                <a:cubicBezTo>
                  <a:pt x="5408" y="13410"/>
                  <a:pt x="5904" y="14267"/>
                  <a:pt x="6620" y="14990"/>
                </a:cubicBezTo>
                <a:cubicBezTo>
                  <a:pt x="7337" y="15710"/>
                  <a:pt x="8191" y="16203"/>
                  <a:pt x="9183" y="16465"/>
                </a:cubicBezTo>
                <a:lnTo>
                  <a:pt x="9183" y="14018"/>
                </a:lnTo>
                <a:cubicBezTo>
                  <a:pt x="9183" y="13868"/>
                  <a:pt x="9239" y="13744"/>
                  <a:pt x="9348" y="13653"/>
                </a:cubicBezTo>
                <a:cubicBezTo>
                  <a:pt x="9453" y="13559"/>
                  <a:pt x="9583" y="13512"/>
                  <a:pt x="9732" y="13512"/>
                </a:cubicBezTo>
                <a:lnTo>
                  <a:pt x="11896" y="13512"/>
                </a:lnTo>
                <a:cubicBezTo>
                  <a:pt x="12049" y="13512"/>
                  <a:pt x="12172" y="13559"/>
                  <a:pt x="12269" y="13653"/>
                </a:cubicBezTo>
                <a:cubicBezTo>
                  <a:pt x="12369" y="13744"/>
                  <a:pt x="12419" y="13868"/>
                  <a:pt x="12419" y="14018"/>
                </a:cubicBezTo>
                <a:lnTo>
                  <a:pt x="12419" y="164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50789" tIns="50789" rIns="50789" bIns="50789" anchor="ctr"/>
          <a:lstStyle/>
          <a:p>
            <a:pPr defTabSz="457098">
              <a:defRPr/>
            </a:pPr>
            <a:endParaRPr lang="es-ES" sz="36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78" name="AutoShape 19"/>
          <p:cNvSpPr>
            <a:spLocks noChangeAspect="1"/>
          </p:cNvSpPr>
          <p:nvPr/>
        </p:nvSpPr>
        <p:spPr bwMode="auto">
          <a:xfrm>
            <a:off x="8221225" y="3250096"/>
            <a:ext cx="300190" cy="300268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50789" tIns="50789" rIns="50789" bIns="50789" anchor="ctr"/>
          <a:lstStyle/>
          <a:p>
            <a:pPr defTabSz="457098">
              <a:defRPr/>
            </a:pPr>
            <a:endParaRPr lang="es-ES" sz="36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79" name="AutoShape 84"/>
          <p:cNvSpPr>
            <a:spLocks noChangeAspect="1"/>
          </p:cNvSpPr>
          <p:nvPr/>
        </p:nvSpPr>
        <p:spPr bwMode="auto">
          <a:xfrm>
            <a:off x="8225220" y="1793611"/>
            <a:ext cx="309953" cy="31127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792" y="0"/>
                </a:moveTo>
                <a:cubicBezTo>
                  <a:pt x="12101" y="0"/>
                  <a:pt x="13398" y="296"/>
                  <a:pt x="14685" y="897"/>
                </a:cubicBezTo>
                <a:cubicBezTo>
                  <a:pt x="15972" y="1496"/>
                  <a:pt x="17128" y="2309"/>
                  <a:pt x="18152" y="3337"/>
                </a:cubicBezTo>
                <a:cubicBezTo>
                  <a:pt x="19173" y="4365"/>
                  <a:pt x="20002" y="5565"/>
                  <a:pt x="20642" y="6941"/>
                </a:cubicBezTo>
                <a:cubicBezTo>
                  <a:pt x="21277" y="8313"/>
                  <a:pt x="21599" y="9784"/>
                  <a:pt x="21599" y="11354"/>
                </a:cubicBezTo>
                <a:cubicBezTo>
                  <a:pt x="21599" y="12995"/>
                  <a:pt x="21305" y="14571"/>
                  <a:pt x="20722" y="16085"/>
                </a:cubicBezTo>
                <a:lnTo>
                  <a:pt x="20416" y="16895"/>
                </a:lnTo>
                <a:lnTo>
                  <a:pt x="18455" y="17245"/>
                </a:lnTo>
                <a:cubicBezTo>
                  <a:pt x="18253" y="18183"/>
                  <a:pt x="17836" y="18965"/>
                  <a:pt x="17210" y="19589"/>
                </a:cubicBezTo>
                <a:cubicBezTo>
                  <a:pt x="16584" y="20207"/>
                  <a:pt x="15843" y="20521"/>
                  <a:pt x="14996" y="20521"/>
                </a:cubicBezTo>
                <a:lnTo>
                  <a:pt x="14996" y="21074"/>
                </a:lnTo>
                <a:cubicBezTo>
                  <a:pt x="14996" y="21218"/>
                  <a:pt x="14953" y="21343"/>
                  <a:pt x="14862" y="21447"/>
                </a:cubicBezTo>
                <a:cubicBezTo>
                  <a:pt x="14770" y="21549"/>
                  <a:pt x="14664" y="21599"/>
                  <a:pt x="14534" y="21599"/>
                </a:cubicBezTo>
                <a:lnTo>
                  <a:pt x="13633" y="21599"/>
                </a:lnTo>
                <a:cubicBezTo>
                  <a:pt x="13513" y="21599"/>
                  <a:pt x="13407" y="21549"/>
                  <a:pt x="13322" y="21447"/>
                </a:cubicBezTo>
                <a:cubicBezTo>
                  <a:pt x="13238" y="21343"/>
                  <a:pt x="13193" y="21218"/>
                  <a:pt x="13193" y="21074"/>
                </a:cubicBezTo>
                <a:lnTo>
                  <a:pt x="13193" y="11354"/>
                </a:lnTo>
                <a:cubicBezTo>
                  <a:pt x="13193" y="11210"/>
                  <a:pt x="13238" y="11081"/>
                  <a:pt x="13322" y="10970"/>
                </a:cubicBezTo>
                <a:cubicBezTo>
                  <a:pt x="13407" y="10857"/>
                  <a:pt x="13513" y="10798"/>
                  <a:pt x="13633" y="10798"/>
                </a:cubicBezTo>
                <a:lnTo>
                  <a:pt x="14534" y="10798"/>
                </a:lnTo>
                <a:cubicBezTo>
                  <a:pt x="14654" y="10798"/>
                  <a:pt x="14763" y="10857"/>
                  <a:pt x="14857" y="10970"/>
                </a:cubicBezTo>
                <a:cubicBezTo>
                  <a:pt x="14949" y="11081"/>
                  <a:pt x="14996" y="11210"/>
                  <a:pt x="14996" y="11354"/>
                </a:cubicBezTo>
                <a:lnTo>
                  <a:pt x="14996" y="11880"/>
                </a:lnTo>
                <a:cubicBezTo>
                  <a:pt x="15655" y="11880"/>
                  <a:pt x="16262" y="12077"/>
                  <a:pt x="16810" y="12476"/>
                </a:cubicBezTo>
                <a:cubicBezTo>
                  <a:pt x="17359" y="12874"/>
                  <a:pt x="17787" y="13396"/>
                  <a:pt x="18095" y="14046"/>
                </a:cubicBezTo>
                <a:lnTo>
                  <a:pt x="18533" y="13947"/>
                </a:lnTo>
                <a:cubicBezTo>
                  <a:pt x="18782" y="13136"/>
                  <a:pt x="18900" y="12272"/>
                  <a:pt x="18893" y="11354"/>
                </a:cubicBezTo>
                <a:cubicBezTo>
                  <a:pt x="18893" y="10228"/>
                  <a:pt x="18648" y="9177"/>
                  <a:pt x="18156" y="8194"/>
                </a:cubicBezTo>
                <a:cubicBezTo>
                  <a:pt x="17665" y="7220"/>
                  <a:pt x="17024" y="6362"/>
                  <a:pt x="16238" y="5622"/>
                </a:cubicBezTo>
                <a:cubicBezTo>
                  <a:pt x="15455" y="4882"/>
                  <a:pt x="14584" y="4300"/>
                  <a:pt x="13621" y="3877"/>
                </a:cubicBezTo>
                <a:cubicBezTo>
                  <a:pt x="12659" y="3456"/>
                  <a:pt x="11717" y="3241"/>
                  <a:pt x="10792" y="3241"/>
                </a:cubicBezTo>
                <a:cubicBezTo>
                  <a:pt x="9868" y="3241"/>
                  <a:pt x="8929" y="3456"/>
                  <a:pt x="7971" y="3877"/>
                </a:cubicBezTo>
                <a:cubicBezTo>
                  <a:pt x="7015" y="4300"/>
                  <a:pt x="6140" y="4879"/>
                  <a:pt x="5358" y="5608"/>
                </a:cubicBezTo>
                <a:cubicBezTo>
                  <a:pt x="4572" y="6336"/>
                  <a:pt x="3934" y="7198"/>
                  <a:pt x="3443" y="8183"/>
                </a:cubicBezTo>
                <a:cubicBezTo>
                  <a:pt x="2951" y="9171"/>
                  <a:pt x="2704" y="10219"/>
                  <a:pt x="2704" y="11329"/>
                </a:cubicBezTo>
                <a:cubicBezTo>
                  <a:pt x="2704" y="12267"/>
                  <a:pt x="2824" y="13136"/>
                  <a:pt x="3066" y="13947"/>
                </a:cubicBezTo>
                <a:lnTo>
                  <a:pt x="3504" y="14046"/>
                </a:lnTo>
                <a:cubicBezTo>
                  <a:pt x="3812" y="13396"/>
                  <a:pt x="4240" y="12874"/>
                  <a:pt x="4789" y="12476"/>
                </a:cubicBezTo>
                <a:cubicBezTo>
                  <a:pt x="5337" y="12077"/>
                  <a:pt x="5942" y="11880"/>
                  <a:pt x="6603" y="11880"/>
                </a:cubicBezTo>
                <a:lnTo>
                  <a:pt x="6603" y="11354"/>
                </a:lnTo>
                <a:cubicBezTo>
                  <a:pt x="6603" y="11210"/>
                  <a:pt x="6646" y="11081"/>
                  <a:pt x="6737" y="10970"/>
                </a:cubicBezTo>
                <a:cubicBezTo>
                  <a:pt x="6827" y="10857"/>
                  <a:pt x="6935" y="10798"/>
                  <a:pt x="7065" y="10798"/>
                </a:cubicBezTo>
                <a:lnTo>
                  <a:pt x="7966" y="10798"/>
                </a:lnTo>
                <a:cubicBezTo>
                  <a:pt x="8086" y="10798"/>
                  <a:pt x="8187" y="10857"/>
                  <a:pt x="8270" y="10970"/>
                </a:cubicBezTo>
                <a:cubicBezTo>
                  <a:pt x="8352" y="11081"/>
                  <a:pt x="8392" y="11210"/>
                  <a:pt x="8392" y="11354"/>
                </a:cubicBezTo>
                <a:lnTo>
                  <a:pt x="8392" y="21074"/>
                </a:lnTo>
                <a:cubicBezTo>
                  <a:pt x="8392" y="21218"/>
                  <a:pt x="8352" y="21343"/>
                  <a:pt x="8270" y="21447"/>
                </a:cubicBezTo>
                <a:cubicBezTo>
                  <a:pt x="8187" y="21549"/>
                  <a:pt x="8086" y="21599"/>
                  <a:pt x="7966" y="21599"/>
                </a:cubicBezTo>
                <a:lnTo>
                  <a:pt x="7065" y="21599"/>
                </a:lnTo>
                <a:cubicBezTo>
                  <a:pt x="6945" y="21599"/>
                  <a:pt x="6836" y="21549"/>
                  <a:pt x="6742" y="21447"/>
                </a:cubicBezTo>
                <a:cubicBezTo>
                  <a:pt x="6650" y="21343"/>
                  <a:pt x="6603" y="21218"/>
                  <a:pt x="6603" y="21074"/>
                </a:cubicBezTo>
                <a:lnTo>
                  <a:pt x="6603" y="20521"/>
                </a:lnTo>
                <a:cubicBezTo>
                  <a:pt x="6189" y="20521"/>
                  <a:pt x="5789" y="20436"/>
                  <a:pt x="5403" y="20270"/>
                </a:cubicBezTo>
                <a:cubicBezTo>
                  <a:pt x="5015" y="20103"/>
                  <a:pt x="4671" y="19877"/>
                  <a:pt x="4370" y="19589"/>
                </a:cubicBezTo>
                <a:cubicBezTo>
                  <a:pt x="4073" y="19298"/>
                  <a:pt x="3814" y="18956"/>
                  <a:pt x="3598" y="18558"/>
                </a:cubicBezTo>
                <a:cubicBezTo>
                  <a:pt x="3388" y="18163"/>
                  <a:pt x="3233" y="17725"/>
                  <a:pt x="3144" y="17245"/>
                </a:cubicBezTo>
                <a:lnTo>
                  <a:pt x="1172" y="16895"/>
                </a:lnTo>
                <a:lnTo>
                  <a:pt x="877" y="16085"/>
                </a:lnTo>
                <a:cubicBezTo>
                  <a:pt x="294" y="14571"/>
                  <a:pt x="0" y="12987"/>
                  <a:pt x="0" y="11326"/>
                </a:cubicBezTo>
                <a:cubicBezTo>
                  <a:pt x="0" y="9776"/>
                  <a:pt x="320" y="8310"/>
                  <a:pt x="957" y="6938"/>
                </a:cubicBezTo>
                <a:cubicBezTo>
                  <a:pt x="1595" y="5563"/>
                  <a:pt x="2426" y="4363"/>
                  <a:pt x="3447" y="3335"/>
                </a:cubicBezTo>
                <a:cubicBezTo>
                  <a:pt x="4469" y="2307"/>
                  <a:pt x="5622" y="1493"/>
                  <a:pt x="6909" y="895"/>
                </a:cubicBezTo>
                <a:cubicBezTo>
                  <a:pt x="8192" y="296"/>
                  <a:pt x="9486" y="0"/>
                  <a:pt x="10792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013">
              <a:defRPr/>
            </a:pPr>
            <a:endParaRPr lang="es-ES" sz="66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80" name="Freeform 266"/>
          <p:cNvSpPr>
            <a:spLocks noChangeAspect="1" noChangeArrowheads="1"/>
          </p:cNvSpPr>
          <p:nvPr/>
        </p:nvSpPr>
        <p:spPr bwMode="auto">
          <a:xfrm>
            <a:off x="8247633" y="4684644"/>
            <a:ext cx="281404" cy="310199"/>
          </a:xfrm>
          <a:custGeom>
            <a:avLst/>
            <a:gdLst>
              <a:gd name="T0" fmla="*/ 310 w 863"/>
              <a:gd name="T1" fmla="*/ 41 h 954"/>
              <a:gd name="T2" fmla="*/ 201 w 863"/>
              <a:gd name="T3" fmla="*/ 735 h 954"/>
              <a:gd name="T4" fmla="*/ 519 w 863"/>
              <a:gd name="T5" fmla="*/ 953 h 954"/>
              <a:gd name="T6" fmla="*/ 636 w 863"/>
              <a:gd name="T7" fmla="*/ 886 h 954"/>
              <a:gd name="T8" fmla="*/ 770 w 863"/>
              <a:gd name="T9" fmla="*/ 744 h 954"/>
              <a:gd name="T10" fmla="*/ 786 w 863"/>
              <a:gd name="T11" fmla="*/ 693 h 954"/>
              <a:gd name="T12" fmla="*/ 836 w 863"/>
              <a:gd name="T13" fmla="*/ 593 h 954"/>
              <a:gd name="T14" fmla="*/ 293 w 863"/>
              <a:gd name="T15" fmla="*/ 468 h 954"/>
              <a:gd name="T16" fmla="*/ 268 w 863"/>
              <a:gd name="T17" fmla="*/ 434 h 954"/>
              <a:gd name="T18" fmla="*/ 234 w 863"/>
              <a:gd name="T19" fmla="*/ 459 h 954"/>
              <a:gd name="T20" fmla="*/ 159 w 863"/>
              <a:gd name="T21" fmla="*/ 392 h 954"/>
              <a:gd name="T22" fmla="*/ 184 w 863"/>
              <a:gd name="T23" fmla="*/ 342 h 954"/>
              <a:gd name="T24" fmla="*/ 142 w 863"/>
              <a:gd name="T25" fmla="*/ 301 h 954"/>
              <a:gd name="T26" fmla="*/ 168 w 863"/>
              <a:gd name="T27" fmla="*/ 200 h 954"/>
              <a:gd name="T28" fmla="*/ 234 w 863"/>
              <a:gd name="T29" fmla="*/ 200 h 954"/>
              <a:gd name="T30" fmla="*/ 251 w 863"/>
              <a:gd name="T31" fmla="*/ 150 h 954"/>
              <a:gd name="T32" fmla="*/ 351 w 863"/>
              <a:gd name="T33" fmla="*/ 117 h 954"/>
              <a:gd name="T34" fmla="*/ 376 w 863"/>
              <a:gd name="T35" fmla="*/ 175 h 954"/>
              <a:gd name="T36" fmla="*/ 427 w 863"/>
              <a:gd name="T37" fmla="*/ 167 h 954"/>
              <a:gd name="T38" fmla="*/ 510 w 863"/>
              <a:gd name="T39" fmla="*/ 217 h 954"/>
              <a:gd name="T40" fmla="*/ 477 w 863"/>
              <a:gd name="T41" fmla="*/ 284 h 954"/>
              <a:gd name="T42" fmla="*/ 519 w 863"/>
              <a:gd name="T43" fmla="*/ 326 h 954"/>
              <a:gd name="T44" fmla="*/ 494 w 863"/>
              <a:gd name="T45" fmla="*/ 418 h 954"/>
              <a:gd name="T46" fmla="*/ 427 w 863"/>
              <a:gd name="T47" fmla="*/ 409 h 954"/>
              <a:gd name="T48" fmla="*/ 418 w 863"/>
              <a:gd name="T49" fmla="*/ 459 h 954"/>
              <a:gd name="T50" fmla="*/ 318 w 863"/>
              <a:gd name="T51" fmla="*/ 493 h 954"/>
              <a:gd name="T52" fmla="*/ 594 w 863"/>
              <a:gd name="T53" fmla="*/ 660 h 954"/>
              <a:gd name="T54" fmla="*/ 561 w 863"/>
              <a:gd name="T55" fmla="*/ 652 h 954"/>
              <a:gd name="T56" fmla="*/ 552 w 863"/>
              <a:gd name="T57" fmla="*/ 685 h 954"/>
              <a:gd name="T58" fmla="*/ 485 w 863"/>
              <a:gd name="T59" fmla="*/ 710 h 954"/>
              <a:gd name="T60" fmla="*/ 469 w 863"/>
              <a:gd name="T61" fmla="*/ 677 h 954"/>
              <a:gd name="T62" fmla="*/ 435 w 863"/>
              <a:gd name="T63" fmla="*/ 685 h 954"/>
              <a:gd name="T64" fmla="*/ 385 w 863"/>
              <a:gd name="T65" fmla="*/ 643 h 954"/>
              <a:gd name="T66" fmla="*/ 402 w 863"/>
              <a:gd name="T67" fmla="*/ 610 h 954"/>
              <a:gd name="T68" fmla="*/ 376 w 863"/>
              <a:gd name="T69" fmla="*/ 585 h 954"/>
              <a:gd name="T70" fmla="*/ 393 w 863"/>
              <a:gd name="T71" fmla="*/ 518 h 954"/>
              <a:gd name="T72" fmla="*/ 427 w 863"/>
              <a:gd name="T73" fmla="*/ 518 h 954"/>
              <a:gd name="T74" fmla="*/ 443 w 863"/>
              <a:gd name="T75" fmla="*/ 484 h 954"/>
              <a:gd name="T76" fmla="*/ 502 w 863"/>
              <a:gd name="T77" fmla="*/ 468 h 954"/>
              <a:gd name="T78" fmla="*/ 519 w 863"/>
              <a:gd name="T79" fmla="*/ 501 h 954"/>
              <a:gd name="T80" fmla="*/ 552 w 863"/>
              <a:gd name="T81" fmla="*/ 493 h 954"/>
              <a:gd name="T82" fmla="*/ 611 w 863"/>
              <a:gd name="T83" fmla="*/ 535 h 954"/>
              <a:gd name="T84" fmla="*/ 594 w 863"/>
              <a:gd name="T85" fmla="*/ 568 h 954"/>
              <a:gd name="T86" fmla="*/ 619 w 863"/>
              <a:gd name="T87" fmla="*/ 602 h 954"/>
              <a:gd name="T88" fmla="*/ 594 w 863"/>
              <a:gd name="T89" fmla="*/ 660 h 954"/>
              <a:gd name="T90" fmla="*/ 594 w 863"/>
              <a:gd name="T91" fmla="*/ 660 h 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63" h="954">
                <a:moveTo>
                  <a:pt x="761" y="426"/>
                </a:moveTo>
                <a:cubicBezTo>
                  <a:pt x="820" y="133"/>
                  <a:pt x="577" y="0"/>
                  <a:pt x="310" y="41"/>
                </a:cubicBezTo>
                <a:cubicBezTo>
                  <a:pt x="42" y="83"/>
                  <a:pt x="50" y="242"/>
                  <a:pt x="34" y="317"/>
                </a:cubicBezTo>
                <a:cubicBezTo>
                  <a:pt x="0" y="518"/>
                  <a:pt x="201" y="735"/>
                  <a:pt x="201" y="735"/>
                </a:cubicBezTo>
                <a:cubicBezTo>
                  <a:pt x="193" y="953"/>
                  <a:pt x="193" y="953"/>
                  <a:pt x="193" y="953"/>
                </a:cubicBezTo>
                <a:cubicBezTo>
                  <a:pt x="519" y="953"/>
                  <a:pt x="519" y="953"/>
                  <a:pt x="519" y="953"/>
                </a:cubicBezTo>
                <a:cubicBezTo>
                  <a:pt x="544" y="852"/>
                  <a:pt x="544" y="852"/>
                  <a:pt x="544" y="852"/>
                </a:cubicBezTo>
                <a:cubicBezTo>
                  <a:pt x="544" y="852"/>
                  <a:pt x="552" y="877"/>
                  <a:pt x="636" y="886"/>
                </a:cubicBezTo>
                <a:cubicBezTo>
                  <a:pt x="728" y="894"/>
                  <a:pt x="711" y="785"/>
                  <a:pt x="711" y="785"/>
                </a:cubicBezTo>
                <a:cubicBezTo>
                  <a:pt x="711" y="785"/>
                  <a:pt x="770" y="760"/>
                  <a:pt x="770" y="744"/>
                </a:cubicBezTo>
                <a:cubicBezTo>
                  <a:pt x="770" y="727"/>
                  <a:pt x="736" y="702"/>
                  <a:pt x="736" y="702"/>
                </a:cubicBezTo>
                <a:cubicBezTo>
                  <a:pt x="736" y="702"/>
                  <a:pt x="770" y="710"/>
                  <a:pt x="786" y="693"/>
                </a:cubicBezTo>
                <a:cubicBezTo>
                  <a:pt x="794" y="677"/>
                  <a:pt x="770" y="626"/>
                  <a:pt x="770" y="626"/>
                </a:cubicBezTo>
                <a:cubicBezTo>
                  <a:pt x="770" y="626"/>
                  <a:pt x="811" y="626"/>
                  <a:pt x="836" y="593"/>
                </a:cubicBezTo>
                <a:cubicBezTo>
                  <a:pt x="862" y="568"/>
                  <a:pt x="761" y="484"/>
                  <a:pt x="761" y="426"/>
                </a:cubicBezTo>
                <a:close/>
                <a:moveTo>
                  <a:pt x="293" y="468"/>
                </a:moveTo>
                <a:cubicBezTo>
                  <a:pt x="293" y="468"/>
                  <a:pt x="293" y="451"/>
                  <a:pt x="293" y="443"/>
                </a:cubicBezTo>
                <a:cubicBezTo>
                  <a:pt x="284" y="434"/>
                  <a:pt x="276" y="434"/>
                  <a:pt x="268" y="434"/>
                </a:cubicBezTo>
                <a:cubicBezTo>
                  <a:pt x="260" y="443"/>
                  <a:pt x="243" y="451"/>
                  <a:pt x="243" y="451"/>
                </a:cubicBezTo>
                <a:cubicBezTo>
                  <a:pt x="234" y="459"/>
                  <a:pt x="234" y="459"/>
                  <a:pt x="234" y="459"/>
                </a:cubicBezTo>
                <a:lnTo>
                  <a:pt x="209" y="451"/>
                </a:lnTo>
                <a:cubicBezTo>
                  <a:pt x="159" y="392"/>
                  <a:pt x="159" y="392"/>
                  <a:pt x="159" y="392"/>
                </a:cubicBezTo>
                <a:cubicBezTo>
                  <a:pt x="159" y="359"/>
                  <a:pt x="159" y="359"/>
                  <a:pt x="159" y="359"/>
                </a:cubicBezTo>
                <a:cubicBezTo>
                  <a:pt x="159" y="359"/>
                  <a:pt x="176" y="342"/>
                  <a:pt x="184" y="342"/>
                </a:cubicBezTo>
                <a:cubicBezTo>
                  <a:pt x="184" y="334"/>
                  <a:pt x="184" y="326"/>
                  <a:pt x="184" y="317"/>
                </a:cubicBezTo>
                <a:cubicBezTo>
                  <a:pt x="168" y="309"/>
                  <a:pt x="142" y="301"/>
                  <a:pt x="142" y="301"/>
                </a:cubicBezTo>
                <a:cubicBezTo>
                  <a:pt x="134" y="267"/>
                  <a:pt x="134" y="267"/>
                  <a:pt x="134" y="267"/>
                </a:cubicBezTo>
                <a:cubicBezTo>
                  <a:pt x="168" y="200"/>
                  <a:pt x="168" y="200"/>
                  <a:pt x="168" y="200"/>
                </a:cubicBezTo>
                <a:cubicBezTo>
                  <a:pt x="201" y="192"/>
                  <a:pt x="201" y="192"/>
                  <a:pt x="201" y="192"/>
                </a:cubicBezTo>
                <a:cubicBezTo>
                  <a:pt x="201" y="192"/>
                  <a:pt x="226" y="200"/>
                  <a:pt x="234" y="200"/>
                </a:cubicBezTo>
                <a:cubicBezTo>
                  <a:pt x="243" y="200"/>
                  <a:pt x="243" y="192"/>
                  <a:pt x="251" y="192"/>
                </a:cubicBezTo>
                <a:cubicBezTo>
                  <a:pt x="251" y="175"/>
                  <a:pt x="251" y="150"/>
                  <a:pt x="251" y="150"/>
                </a:cubicBezTo>
                <a:cubicBezTo>
                  <a:pt x="276" y="125"/>
                  <a:pt x="276" y="125"/>
                  <a:pt x="276" y="125"/>
                </a:cubicBezTo>
                <a:cubicBezTo>
                  <a:pt x="351" y="117"/>
                  <a:pt x="351" y="117"/>
                  <a:pt x="351" y="117"/>
                </a:cubicBezTo>
                <a:cubicBezTo>
                  <a:pt x="376" y="142"/>
                  <a:pt x="376" y="142"/>
                  <a:pt x="376" y="142"/>
                </a:cubicBezTo>
                <a:cubicBezTo>
                  <a:pt x="376" y="142"/>
                  <a:pt x="376" y="167"/>
                  <a:pt x="376" y="175"/>
                </a:cubicBezTo>
                <a:cubicBezTo>
                  <a:pt x="385" y="175"/>
                  <a:pt x="393" y="183"/>
                  <a:pt x="402" y="183"/>
                </a:cubicBezTo>
                <a:cubicBezTo>
                  <a:pt x="410" y="175"/>
                  <a:pt x="427" y="167"/>
                  <a:pt x="427" y="167"/>
                </a:cubicBezTo>
                <a:cubicBezTo>
                  <a:pt x="460" y="167"/>
                  <a:pt x="460" y="167"/>
                  <a:pt x="460" y="167"/>
                </a:cubicBezTo>
                <a:cubicBezTo>
                  <a:pt x="510" y="217"/>
                  <a:pt x="510" y="217"/>
                  <a:pt x="510" y="217"/>
                </a:cubicBezTo>
                <a:cubicBezTo>
                  <a:pt x="510" y="250"/>
                  <a:pt x="510" y="250"/>
                  <a:pt x="510" y="250"/>
                </a:cubicBezTo>
                <a:cubicBezTo>
                  <a:pt x="510" y="250"/>
                  <a:pt x="494" y="267"/>
                  <a:pt x="477" y="284"/>
                </a:cubicBezTo>
                <a:cubicBezTo>
                  <a:pt x="485" y="284"/>
                  <a:pt x="485" y="292"/>
                  <a:pt x="485" y="301"/>
                </a:cubicBezTo>
                <a:cubicBezTo>
                  <a:pt x="494" y="309"/>
                  <a:pt x="519" y="326"/>
                  <a:pt x="519" y="326"/>
                </a:cubicBezTo>
                <a:cubicBezTo>
                  <a:pt x="527" y="359"/>
                  <a:pt x="527" y="359"/>
                  <a:pt x="527" y="359"/>
                </a:cubicBezTo>
                <a:cubicBezTo>
                  <a:pt x="494" y="418"/>
                  <a:pt x="494" y="418"/>
                  <a:pt x="494" y="418"/>
                </a:cubicBezTo>
                <a:cubicBezTo>
                  <a:pt x="460" y="426"/>
                  <a:pt x="460" y="426"/>
                  <a:pt x="460" y="426"/>
                </a:cubicBezTo>
                <a:cubicBezTo>
                  <a:pt x="460" y="426"/>
                  <a:pt x="443" y="418"/>
                  <a:pt x="427" y="409"/>
                </a:cubicBezTo>
                <a:cubicBezTo>
                  <a:pt x="427" y="418"/>
                  <a:pt x="418" y="418"/>
                  <a:pt x="410" y="426"/>
                </a:cubicBezTo>
                <a:cubicBezTo>
                  <a:pt x="410" y="434"/>
                  <a:pt x="418" y="459"/>
                  <a:pt x="418" y="459"/>
                </a:cubicBezTo>
                <a:cubicBezTo>
                  <a:pt x="393" y="484"/>
                  <a:pt x="393" y="484"/>
                  <a:pt x="393" y="484"/>
                </a:cubicBezTo>
                <a:cubicBezTo>
                  <a:pt x="318" y="493"/>
                  <a:pt x="318" y="493"/>
                  <a:pt x="318" y="493"/>
                </a:cubicBezTo>
                <a:lnTo>
                  <a:pt x="293" y="468"/>
                </a:lnTo>
                <a:close/>
                <a:moveTo>
                  <a:pt x="594" y="660"/>
                </a:moveTo>
                <a:cubicBezTo>
                  <a:pt x="577" y="669"/>
                  <a:pt x="577" y="669"/>
                  <a:pt x="577" y="669"/>
                </a:cubicBezTo>
                <a:cubicBezTo>
                  <a:pt x="577" y="669"/>
                  <a:pt x="561" y="660"/>
                  <a:pt x="561" y="652"/>
                </a:cubicBezTo>
                <a:cubicBezTo>
                  <a:pt x="552" y="660"/>
                  <a:pt x="552" y="660"/>
                  <a:pt x="544" y="660"/>
                </a:cubicBezTo>
                <a:cubicBezTo>
                  <a:pt x="544" y="669"/>
                  <a:pt x="552" y="685"/>
                  <a:pt x="552" y="685"/>
                </a:cubicBezTo>
                <a:cubicBezTo>
                  <a:pt x="535" y="702"/>
                  <a:pt x="535" y="702"/>
                  <a:pt x="535" y="702"/>
                </a:cubicBezTo>
                <a:cubicBezTo>
                  <a:pt x="485" y="710"/>
                  <a:pt x="485" y="710"/>
                  <a:pt x="485" y="710"/>
                </a:cubicBezTo>
                <a:cubicBezTo>
                  <a:pt x="469" y="693"/>
                  <a:pt x="469" y="693"/>
                  <a:pt x="469" y="693"/>
                </a:cubicBezTo>
                <a:lnTo>
                  <a:pt x="469" y="677"/>
                </a:lnTo>
                <a:cubicBezTo>
                  <a:pt x="460" y="669"/>
                  <a:pt x="460" y="669"/>
                  <a:pt x="452" y="669"/>
                </a:cubicBezTo>
                <a:cubicBezTo>
                  <a:pt x="435" y="685"/>
                  <a:pt x="435" y="685"/>
                  <a:pt x="435" y="685"/>
                </a:cubicBezTo>
                <a:lnTo>
                  <a:pt x="410" y="685"/>
                </a:lnTo>
                <a:cubicBezTo>
                  <a:pt x="385" y="643"/>
                  <a:pt x="385" y="643"/>
                  <a:pt x="385" y="643"/>
                </a:cubicBezTo>
                <a:cubicBezTo>
                  <a:pt x="385" y="626"/>
                  <a:pt x="385" y="626"/>
                  <a:pt x="385" y="626"/>
                </a:cubicBezTo>
                <a:cubicBezTo>
                  <a:pt x="402" y="610"/>
                  <a:pt x="402" y="610"/>
                  <a:pt x="402" y="610"/>
                </a:cubicBezTo>
                <a:cubicBezTo>
                  <a:pt x="402" y="602"/>
                  <a:pt x="402" y="602"/>
                  <a:pt x="402" y="593"/>
                </a:cubicBezTo>
                <a:cubicBezTo>
                  <a:pt x="393" y="593"/>
                  <a:pt x="376" y="585"/>
                  <a:pt x="376" y="585"/>
                </a:cubicBezTo>
                <a:cubicBezTo>
                  <a:pt x="368" y="560"/>
                  <a:pt x="368" y="560"/>
                  <a:pt x="368" y="560"/>
                </a:cubicBezTo>
                <a:cubicBezTo>
                  <a:pt x="393" y="518"/>
                  <a:pt x="393" y="518"/>
                  <a:pt x="393" y="518"/>
                </a:cubicBezTo>
                <a:cubicBezTo>
                  <a:pt x="410" y="510"/>
                  <a:pt x="410" y="510"/>
                  <a:pt x="410" y="510"/>
                </a:cubicBezTo>
                <a:lnTo>
                  <a:pt x="427" y="518"/>
                </a:lnTo>
                <a:cubicBezTo>
                  <a:pt x="435" y="518"/>
                  <a:pt x="443" y="518"/>
                  <a:pt x="443" y="510"/>
                </a:cubicBezTo>
                <a:cubicBezTo>
                  <a:pt x="443" y="501"/>
                  <a:pt x="443" y="484"/>
                  <a:pt x="443" y="484"/>
                </a:cubicBezTo>
                <a:cubicBezTo>
                  <a:pt x="460" y="468"/>
                  <a:pt x="460" y="468"/>
                  <a:pt x="460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19" y="484"/>
                  <a:pt x="519" y="484"/>
                  <a:pt x="519" y="484"/>
                </a:cubicBezTo>
                <a:cubicBezTo>
                  <a:pt x="519" y="484"/>
                  <a:pt x="519" y="493"/>
                  <a:pt x="519" y="501"/>
                </a:cubicBezTo>
                <a:cubicBezTo>
                  <a:pt x="527" y="501"/>
                  <a:pt x="535" y="510"/>
                  <a:pt x="544" y="510"/>
                </a:cubicBezTo>
                <a:cubicBezTo>
                  <a:pt x="552" y="493"/>
                  <a:pt x="552" y="493"/>
                  <a:pt x="552" y="493"/>
                </a:cubicBezTo>
                <a:cubicBezTo>
                  <a:pt x="577" y="493"/>
                  <a:pt x="577" y="493"/>
                  <a:pt x="577" y="493"/>
                </a:cubicBezTo>
                <a:cubicBezTo>
                  <a:pt x="611" y="535"/>
                  <a:pt x="611" y="535"/>
                  <a:pt x="611" y="535"/>
                </a:cubicBezTo>
                <a:cubicBezTo>
                  <a:pt x="611" y="551"/>
                  <a:pt x="611" y="551"/>
                  <a:pt x="611" y="551"/>
                </a:cubicBezTo>
                <a:lnTo>
                  <a:pt x="594" y="568"/>
                </a:lnTo>
                <a:cubicBezTo>
                  <a:pt x="594" y="576"/>
                  <a:pt x="594" y="576"/>
                  <a:pt x="594" y="585"/>
                </a:cubicBezTo>
                <a:cubicBezTo>
                  <a:pt x="602" y="585"/>
                  <a:pt x="619" y="602"/>
                  <a:pt x="619" y="602"/>
                </a:cubicBezTo>
                <a:cubicBezTo>
                  <a:pt x="619" y="618"/>
                  <a:pt x="619" y="618"/>
                  <a:pt x="619" y="618"/>
                </a:cubicBezTo>
                <a:lnTo>
                  <a:pt x="594" y="660"/>
                </a:lnTo>
                <a:close/>
                <a:moveTo>
                  <a:pt x="594" y="660"/>
                </a:moveTo>
                <a:lnTo>
                  <a:pt x="594" y="6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182843" tIns="91422" rIns="182843" bIns="91422" anchor="ctr"/>
          <a:lstStyle/>
          <a:p>
            <a:pPr>
              <a:defRPr/>
            </a:pPr>
            <a:endParaRPr lang="en-US" sz="2400" dirty="0">
              <a:cs typeface="+mn-ea"/>
              <a:sym typeface="+mn-lt"/>
            </a:endParaRPr>
          </a:p>
        </p:txBody>
      </p:sp>
      <p:sp>
        <p:nvSpPr>
          <p:cNvPr id="81" name="AutoShape 125"/>
          <p:cNvSpPr>
            <a:spLocks noChangeAspect="1"/>
          </p:cNvSpPr>
          <p:nvPr/>
        </p:nvSpPr>
        <p:spPr bwMode="auto">
          <a:xfrm>
            <a:off x="3537709" y="4686811"/>
            <a:ext cx="307013" cy="305865"/>
          </a:xfrm>
          <a:custGeom>
            <a:avLst/>
            <a:gdLst>
              <a:gd name="T0" fmla="+- 0 10797 26"/>
              <a:gd name="T1" fmla="*/ T0 w 21542"/>
              <a:gd name="T2" fmla="*/ 10800 h 21600"/>
              <a:gd name="T3" fmla="+- 0 10797 26"/>
              <a:gd name="T4" fmla="*/ T3 w 21542"/>
              <a:gd name="T5" fmla="*/ 10800 h 21600"/>
              <a:gd name="T6" fmla="+- 0 10797 26"/>
              <a:gd name="T7" fmla="*/ T6 w 21542"/>
              <a:gd name="T8" fmla="*/ 10800 h 21600"/>
              <a:gd name="T9" fmla="+- 0 10797 26"/>
              <a:gd name="T10" fmla="*/ T9 w 2154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2" h="21600">
                <a:moveTo>
                  <a:pt x="11685" y="1798"/>
                </a:moveTo>
                <a:cubicBezTo>
                  <a:pt x="12903" y="1906"/>
                  <a:pt x="14055" y="2202"/>
                  <a:pt x="15143" y="2682"/>
                </a:cubicBezTo>
                <a:cubicBezTo>
                  <a:pt x="16233" y="3165"/>
                  <a:pt x="17213" y="3803"/>
                  <a:pt x="18089" y="4596"/>
                </a:cubicBezTo>
                <a:cubicBezTo>
                  <a:pt x="18964" y="5390"/>
                  <a:pt x="19696" y="6307"/>
                  <a:pt x="20286" y="7355"/>
                </a:cubicBezTo>
                <a:cubicBezTo>
                  <a:pt x="20875" y="8400"/>
                  <a:pt x="21290" y="9537"/>
                  <a:pt x="21528" y="10774"/>
                </a:cubicBezTo>
                <a:cubicBezTo>
                  <a:pt x="21573" y="11034"/>
                  <a:pt x="21497" y="11229"/>
                  <a:pt x="21299" y="11356"/>
                </a:cubicBezTo>
                <a:cubicBezTo>
                  <a:pt x="21223" y="11407"/>
                  <a:pt x="21151" y="11435"/>
                  <a:pt x="21077" y="11435"/>
                </a:cubicBezTo>
                <a:cubicBezTo>
                  <a:pt x="20930" y="11435"/>
                  <a:pt x="20822" y="11381"/>
                  <a:pt x="20760" y="11271"/>
                </a:cubicBezTo>
                <a:cubicBezTo>
                  <a:pt x="20016" y="10353"/>
                  <a:pt x="19186" y="9890"/>
                  <a:pt x="18272" y="9879"/>
                </a:cubicBezTo>
                <a:cubicBezTo>
                  <a:pt x="17616" y="9879"/>
                  <a:pt x="16994" y="10128"/>
                  <a:pt x="16402" y="10619"/>
                </a:cubicBezTo>
                <a:cubicBezTo>
                  <a:pt x="15813" y="11110"/>
                  <a:pt x="15320" y="11796"/>
                  <a:pt x="14912" y="12680"/>
                </a:cubicBezTo>
                <a:cubicBezTo>
                  <a:pt x="14840" y="12886"/>
                  <a:pt x="14704" y="12991"/>
                  <a:pt x="14516" y="12991"/>
                </a:cubicBezTo>
                <a:cubicBezTo>
                  <a:pt x="14323" y="12991"/>
                  <a:pt x="14191" y="12886"/>
                  <a:pt x="14115" y="12680"/>
                </a:cubicBezTo>
                <a:cubicBezTo>
                  <a:pt x="13490" y="11328"/>
                  <a:pt x="12679" y="10452"/>
                  <a:pt x="11682" y="10057"/>
                </a:cubicBezTo>
                <a:lnTo>
                  <a:pt x="11682" y="17164"/>
                </a:lnTo>
                <a:cubicBezTo>
                  <a:pt x="11682" y="17779"/>
                  <a:pt x="11594" y="18350"/>
                  <a:pt x="11415" y="18883"/>
                </a:cubicBezTo>
                <a:cubicBezTo>
                  <a:pt x="11234" y="19414"/>
                  <a:pt x="10993" y="19886"/>
                  <a:pt x="10690" y="20298"/>
                </a:cubicBezTo>
                <a:cubicBezTo>
                  <a:pt x="10385" y="20704"/>
                  <a:pt x="10029" y="21026"/>
                  <a:pt x="9621" y="21258"/>
                </a:cubicBezTo>
                <a:cubicBezTo>
                  <a:pt x="9214" y="21487"/>
                  <a:pt x="8777" y="21599"/>
                  <a:pt x="8314" y="21599"/>
                </a:cubicBezTo>
                <a:cubicBezTo>
                  <a:pt x="7852" y="21599"/>
                  <a:pt x="7410" y="21487"/>
                  <a:pt x="6995" y="21258"/>
                </a:cubicBezTo>
                <a:cubicBezTo>
                  <a:pt x="6580" y="21027"/>
                  <a:pt x="6220" y="20705"/>
                  <a:pt x="5915" y="20298"/>
                </a:cubicBezTo>
                <a:cubicBezTo>
                  <a:pt x="5612" y="19886"/>
                  <a:pt x="5369" y="19417"/>
                  <a:pt x="5190" y="18883"/>
                </a:cubicBezTo>
                <a:cubicBezTo>
                  <a:pt x="5011" y="18350"/>
                  <a:pt x="4923" y="17779"/>
                  <a:pt x="4923" y="17164"/>
                </a:cubicBezTo>
                <a:cubicBezTo>
                  <a:pt x="4923" y="16850"/>
                  <a:pt x="5011" y="16591"/>
                  <a:pt x="5190" y="16390"/>
                </a:cubicBezTo>
                <a:cubicBezTo>
                  <a:pt x="5369" y="16187"/>
                  <a:pt x="5583" y="16085"/>
                  <a:pt x="5836" y="16085"/>
                </a:cubicBezTo>
                <a:cubicBezTo>
                  <a:pt x="6103" y="16085"/>
                  <a:pt x="6320" y="16187"/>
                  <a:pt x="6492" y="16390"/>
                </a:cubicBezTo>
                <a:cubicBezTo>
                  <a:pt x="6661" y="16591"/>
                  <a:pt x="6747" y="16851"/>
                  <a:pt x="6747" y="17164"/>
                </a:cubicBezTo>
                <a:cubicBezTo>
                  <a:pt x="6747" y="17799"/>
                  <a:pt x="6900" y="18333"/>
                  <a:pt x="7203" y="18776"/>
                </a:cubicBezTo>
                <a:cubicBezTo>
                  <a:pt x="7508" y="19216"/>
                  <a:pt x="7878" y="19437"/>
                  <a:pt x="8312" y="19437"/>
                </a:cubicBezTo>
                <a:cubicBezTo>
                  <a:pt x="8732" y="19437"/>
                  <a:pt x="9092" y="19216"/>
                  <a:pt x="9397" y="18776"/>
                </a:cubicBezTo>
                <a:cubicBezTo>
                  <a:pt x="9700" y="18333"/>
                  <a:pt x="9853" y="17799"/>
                  <a:pt x="9853" y="17164"/>
                </a:cubicBezTo>
                <a:lnTo>
                  <a:pt x="9853" y="10057"/>
                </a:lnTo>
                <a:cubicBezTo>
                  <a:pt x="8856" y="10461"/>
                  <a:pt x="8042" y="11336"/>
                  <a:pt x="7420" y="12680"/>
                </a:cubicBezTo>
                <a:cubicBezTo>
                  <a:pt x="7344" y="12886"/>
                  <a:pt x="7210" y="12991"/>
                  <a:pt x="7019" y="12991"/>
                </a:cubicBezTo>
                <a:cubicBezTo>
                  <a:pt x="6828" y="12991"/>
                  <a:pt x="6700" y="12886"/>
                  <a:pt x="6631" y="12680"/>
                </a:cubicBezTo>
                <a:cubicBezTo>
                  <a:pt x="6227" y="11796"/>
                  <a:pt x="5734" y="11110"/>
                  <a:pt x="5147" y="10619"/>
                </a:cubicBezTo>
                <a:cubicBezTo>
                  <a:pt x="4560" y="10128"/>
                  <a:pt x="3940" y="9879"/>
                  <a:pt x="3284" y="9879"/>
                </a:cubicBezTo>
                <a:cubicBezTo>
                  <a:pt x="2363" y="9879"/>
                  <a:pt x="1541" y="10345"/>
                  <a:pt x="808" y="11271"/>
                </a:cubicBezTo>
                <a:cubicBezTo>
                  <a:pt x="718" y="11381"/>
                  <a:pt x="596" y="11435"/>
                  <a:pt x="455" y="11435"/>
                </a:cubicBezTo>
                <a:cubicBezTo>
                  <a:pt x="381" y="11435"/>
                  <a:pt x="305" y="11407"/>
                  <a:pt x="238" y="11356"/>
                </a:cubicBezTo>
                <a:cubicBezTo>
                  <a:pt x="47" y="11229"/>
                  <a:pt x="-26" y="11034"/>
                  <a:pt x="7" y="10774"/>
                </a:cubicBezTo>
                <a:cubicBezTo>
                  <a:pt x="245" y="9537"/>
                  <a:pt x="660" y="8400"/>
                  <a:pt x="1259" y="7355"/>
                </a:cubicBezTo>
                <a:cubicBezTo>
                  <a:pt x="1855" y="6307"/>
                  <a:pt x="2595" y="5390"/>
                  <a:pt x="3468" y="4596"/>
                </a:cubicBezTo>
                <a:cubicBezTo>
                  <a:pt x="4343" y="3803"/>
                  <a:pt x="5321" y="3168"/>
                  <a:pt x="6402" y="2688"/>
                </a:cubicBezTo>
                <a:cubicBezTo>
                  <a:pt x="7482" y="2213"/>
                  <a:pt x="8634" y="1917"/>
                  <a:pt x="9850" y="1798"/>
                </a:cubicBezTo>
                <a:lnTo>
                  <a:pt x="9850" y="1081"/>
                </a:lnTo>
                <a:cubicBezTo>
                  <a:pt x="9850" y="767"/>
                  <a:pt x="9936" y="508"/>
                  <a:pt x="10118" y="304"/>
                </a:cubicBezTo>
                <a:cubicBezTo>
                  <a:pt x="10296" y="101"/>
                  <a:pt x="10511" y="0"/>
                  <a:pt x="10764" y="0"/>
                </a:cubicBezTo>
                <a:cubicBezTo>
                  <a:pt x="11029" y="0"/>
                  <a:pt x="11248" y="101"/>
                  <a:pt x="11420" y="304"/>
                </a:cubicBezTo>
                <a:cubicBezTo>
                  <a:pt x="11589" y="508"/>
                  <a:pt x="11675" y="767"/>
                  <a:pt x="11675" y="1081"/>
                </a:cubicBezTo>
                <a:lnTo>
                  <a:pt x="11675" y="1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66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81466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25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7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25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75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25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75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25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675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/>
      <p:bldP spid="77" grpId="0"/>
      <p:bldP spid="118" grpId="0" animBg="1"/>
      <p:bldP spid="119" grpId="0"/>
      <p:bldP spid="120" grpId="0" animBg="1"/>
      <p:bldP spid="121" grpId="0"/>
      <p:bldP spid="122" grpId="0" animBg="1"/>
      <p:bldP spid="123" grpId="0"/>
      <p:bldP spid="125" grpId="0"/>
      <p:bldP spid="126" grpId="0" animBg="1"/>
      <p:bldP spid="127" grpId="0"/>
      <p:bldP spid="129" grpId="0"/>
      <p:bldP spid="130" grpId="0" animBg="1"/>
      <p:bldP spid="131" grpId="0"/>
      <p:bldP spid="133" grpId="0"/>
      <p:bldP spid="134" grpId="0" animBg="1"/>
      <p:bldP spid="135" grpId="0"/>
      <p:bldP spid="137" grpId="0"/>
      <p:bldP spid="72" grpId="0" animBg="1"/>
      <p:bldP spid="78" grpId="0" animBg="1"/>
      <p:bldP spid="79" grpId="0" animBg="1"/>
      <p:bldP spid="80" grpId="0" animBg="1"/>
      <p:bldP spid="8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Группа 35"/>
          <p:cNvGrpSpPr/>
          <p:nvPr/>
        </p:nvGrpSpPr>
        <p:grpSpPr>
          <a:xfrm>
            <a:off x="1295467" y="3429000"/>
            <a:ext cx="1920213" cy="2880320"/>
            <a:chOff x="3851920" y="2499742"/>
            <a:chExt cx="1440160" cy="2160240"/>
          </a:xfrm>
          <a:solidFill>
            <a:schemeClr val="bg1">
              <a:lumMod val="75000"/>
            </a:schemeClr>
          </a:solidFill>
        </p:grpSpPr>
        <p:sp>
          <p:nvSpPr>
            <p:cNvPr id="33" name="Скругленный прямоугольник 32"/>
            <p:cNvSpPr/>
            <p:nvPr/>
          </p:nvSpPr>
          <p:spPr>
            <a:xfrm>
              <a:off x="4211960" y="2499742"/>
              <a:ext cx="720080" cy="2160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sz="2400">
                <a:cs typeface="+mn-ea"/>
                <a:sym typeface="+mn-lt"/>
              </a:endParaRPr>
            </a:p>
          </p:txBody>
        </p:sp>
        <p:sp>
          <p:nvSpPr>
            <p:cNvPr id="34" name="Овал 33"/>
            <p:cNvSpPr/>
            <p:nvPr/>
          </p:nvSpPr>
          <p:spPr>
            <a:xfrm>
              <a:off x="3851920" y="3291830"/>
              <a:ext cx="1440160" cy="13681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sz="2400">
                <a:cs typeface="+mn-ea"/>
                <a:sym typeface="+mn-lt"/>
              </a:endParaRPr>
            </a:p>
          </p:txBody>
        </p:sp>
        <p:sp>
          <p:nvSpPr>
            <p:cNvPr id="35" name="Прямоугольник 34"/>
            <p:cNvSpPr/>
            <p:nvPr/>
          </p:nvSpPr>
          <p:spPr>
            <a:xfrm>
              <a:off x="4355976" y="2499742"/>
              <a:ext cx="432048" cy="10801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sz="2400">
                <a:cs typeface="+mn-ea"/>
                <a:sym typeface="+mn-lt"/>
              </a:endParaRPr>
            </a:p>
          </p:txBody>
        </p:sp>
      </p:grpSp>
      <p:grpSp>
        <p:nvGrpSpPr>
          <p:cNvPr id="37" name="Группа 36"/>
          <p:cNvGrpSpPr/>
          <p:nvPr/>
        </p:nvGrpSpPr>
        <p:grpSpPr>
          <a:xfrm>
            <a:off x="8976320" y="3429000"/>
            <a:ext cx="1920213" cy="2880320"/>
            <a:chOff x="3851920" y="2499742"/>
            <a:chExt cx="1440160" cy="2160240"/>
          </a:xfrm>
          <a:solidFill>
            <a:srgbClr val="BFBFBF"/>
          </a:solidFill>
        </p:grpSpPr>
        <p:sp>
          <p:nvSpPr>
            <p:cNvPr id="38" name="Скругленный прямоугольник 37"/>
            <p:cNvSpPr/>
            <p:nvPr/>
          </p:nvSpPr>
          <p:spPr>
            <a:xfrm>
              <a:off x="4211960" y="2499742"/>
              <a:ext cx="720080" cy="2160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sz="2400">
                <a:cs typeface="+mn-ea"/>
                <a:sym typeface="+mn-lt"/>
              </a:endParaRPr>
            </a:p>
          </p:txBody>
        </p:sp>
        <p:sp>
          <p:nvSpPr>
            <p:cNvPr id="39" name="Овал 38"/>
            <p:cNvSpPr/>
            <p:nvPr/>
          </p:nvSpPr>
          <p:spPr>
            <a:xfrm>
              <a:off x="3851920" y="3291830"/>
              <a:ext cx="1440160" cy="13681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sz="2400">
                <a:cs typeface="+mn-ea"/>
                <a:sym typeface="+mn-lt"/>
              </a:endParaRPr>
            </a:p>
          </p:txBody>
        </p:sp>
        <p:sp>
          <p:nvSpPr>
            <p:cNvPr id="40" name="Прямоугольник 39"/>
            <p:cNvSpPr/>
            <p:nvPr/>
          </p:nvSpPr>
          <p:spPr>
            <a:xfrm>
              <a:off x="4355976" y="2499742"/>
              <a:ext cx="432048" cy="10801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sz="2400">
                <a:cs typeface="+mn-ea"/>
                <a:sym typeface="+mn-lt"/>
              </a:endParaRPr>
            </a:p>
          </p:txBody>
        </p:sp>
      </p:grpSp>
      <p:grpSp>
        <p:nvGrpSpPr>
          <p:cNvPr id="41" name="Группа 40"/>
          <p:cNvGrpSpPr/>
          <p:nvPr/>
        </p:nvGrpSpPr>
        <p:grpSpPr>
          <a:xfrm>
            <a:off x="5135894" y="3429000"/>
            <a:ext cx="1920213" cy="2880320"/>
            <a:chOff x="3851920" y="2499742"/>
            <a:chExt cx="1440160" cy="2160240"/>
          </a:xfrm>
          <a:solidFill>
            <a:srgbClr val="BFBFBF"/>
          </a:solidFill>
        </p:grpSpPr>
        <p:sp>
          <p:nvSpPr>
            <p:cNvPr id="42" name="Скругленный прямоугольник 41"/>
            <p:cNvSpPr/>
            <p:nvPr/>
          </p:nvSpPr>
          <p:spPr>
            <a:xfrm>
              <a:off x="4211960" y="2499742"/>
              <a:ext cx="720080" cy="21602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sz="2400">
                <a:cs typeface="+mn-ea"/>
                <a:sym typeface="+mn-lt"/>
              </a:endParaRPr>
            </a:p>
          </p:txBody>
        </p:sp>
        <p:sp>
          <p:nvSpPr>
            <p:cNvPr id="43" name="Овал 42"/>
            <p:cNvSpPr/>
            <p:nvPr/>
          </p:nvSpPr>
          <p:spPr>
            <a:xfrm>
              <a:off x="3851920" y="3291830"/>
              <a:ext cx="1440160" cy="13681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sz="2400">
                <a:cs typeface="+mn-ea"/>
                <a:sym typeface="+mn-lt"/>
              </a:endParaRPr>
            </a:p>
          </p:txBody>
        </p:sp>
        <p:sp>
          <p:nvSpPr>
            <p:cNvPr id="44" name="Прямоугольник 43"/>
            <p:cNvSpPr/>
            <p:nvPr/>
          </p:nvSpPr>
          <p:spPr>
            <a:xfrm>
              <a:off x="4355976" y="2499742"/>
              <a:ext cx="432048" cy="10801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 sz="2400">
                <a:cs typeface="+mn-ea"/>
                <a:sym typeface="+mn-lt"/>
              </a:endParaRPr>
            </a:p>
          </p:txBody>
        </p:sp>
      </p:grpSp>
      <p:sp>
        <p:nvSpPr>
          <p:cNvPr id="50" name="Хорда 49"/>
          <p:cNvSpPr/>
          <p:nvPr/>
        </p:nvSpPr>
        <p:spPr>
          <a:xfrm rot="17384753">
            <a:off x="1506505" y="4664162"/>
            <a:ext cx="1429440" cy="1717508"/>
          </a:xfrm>
          <a:custGeom>
            <a:avLst/>
            <a:gdLst>
              <a:gd name="connsiteX0" fmla="*/ 1072041 w 1230349"/>
              <a:gd name="connsiteY0" fmla="*/ 1139095 h 1364458"/>
              <a:gd name="connsiteX1" fmla="*/ 283459 w 1230349"/>
              <a:gd name="connsiteY1" fmla="*/ 1256777 h 1364458"/>
              <a:gd name="connsiteX2" fmla="*/ 17206 w 1230349"/>
              <a:gd name="connsiteY2" fmla="*/ 522003 h 1364458"/>
              <a:gd name="connsiteX3" fmla="*/ 615175 w 1230349"/>
              <a:gd name="connsiteY3" fmla="*/ -1 h 1364458"/>
              <a:gd name="connsiteX4" fmla="*/ 1072041 w 1230349"/>
              <a:gd name="connsiteY4" fmla="*/ 1139095 h 1364458"/>
              <a:gd name="connsiteX0" fmla="*/ 1072080 w 1072080"/>
              <a:gd name="connsiteY0" fmla="*/ 1139096 h 1364480"/>
              <a:gd name="connsiteX1" fmla="*/ 283498 w 1072080"/>
              <a:gd name="connsiteY1" fmla="*/ 1256778 h 1364480"/>
              <a:gd name="connsiteX2" fmla="*/ 17245 w 1072080"/>
              <a:gd name="connsiteY2" fmla="*/ 522004 h 1364480"/>
              <a:gd name="connsiteX3" fmla="*/ 615214 w 1072080"/>
              <a:gd name="connsiteY3" fmla="*/ 0 h 1364480"/>
              <a:gd name="connsiteX4" fmla="*/ 1072080 w 1072080"/>
              <a:gd name="connsiteY4" fmla="*/ 1139096 h 1364480"/>
              <a:gd name="connsiteX0" fmla="*/ 1072080 w 1072080"/>
              <a:gd name="connsiteY0" fmla="*/ 1139096 h 1364480"/>
              <a:gd name="connsiteX1" fmla="*/ 283498 w 1072080"/>
              <a:gd name="connsiteY1" fmla="*/ 1256778 h 1364480"/>
              <a:gd name="connsiteX2" fmla="*/ 17245 w 1072080"/>
              <a:gd name="connsiteY2" fmla="*/ 522004 h 1364480"/>
              <a:gd name="connsiteX3" fmla="*/ 615214 w 1072080"/>
              <a:gd name="connsiteY3" fmla="*/ 0 h 1364480"/>
              <a:gd name="connsiteX4" fmla="*/ 1072080 w 1072080"/>
              <a:gd name="connsiteY4" fmla="*/ 1139096 h 1364480"/>
              <a:gd name="connsiteX0" fmla="*/ 1072080 w 1072080"/>
              <a:gd name="connsiteY0" fmla="*/ 1139096 h 1364480"/>
              <a:gd name="connsiteX1" fmla="*/ 283498 w 1072080"/>
              <a:gd name="connsiteY1" fmla="*/ 1256778 h 1364480"/>
              <a:gd name="connsiteX2" fmla="*/ 17245 w 1072080"/>
              <a:gd name="connsiteY2" fmla="*/ 522004 h 1364480"/>
              <a:gd name="connsiteX3" fmla="*/ 615214 w 1072080"/>
              <a:gd name="connsiteY3" fmla="*/ 0 h 1364480"/>
              <a:gd name="connsiteX4" fmla="*/ 1072080 w 1072080"/>
              <a:gd name="connsiteY4" fmla="*/ 1139096 h 1364480"/>
              <a:gd name="connsiteX0" fmla="*/ 1072080 w 1072080"/>
              <a:gd name="connsiteY0" fmla="*/ 1139096 h 1364480"/>
              <a:gd name="connsiteX1" fmla="*/ 283498 w 1072080"/>
              <a:gd name="connsiteY1" fmla="*/ 1256778 h 1364480"/>
              <a:gd name="connsiteX2" fmla="*/ 17245 w 1072080"/>
              <a:gd name="connsiteY2" fmla="*/ 522004 h 1364480"/>
              <a:gd name="connsiteX3" fmla="*/ 615214 w 1072080"/>
              <a:gd name="connsiteY3" fmla="*/ 0 h 1364480"/>
              <a:gd name="connsiteX4" fmla="*/ 1072080 w 1072080"/>
              <a:gd name="connsiteY4" fmla="*/ 1139096 h 1364480"/>
              <a:gd name="connsiteX0" fmla="*/ 1072080 w 1072080"/>
              <a:gd name="connsiteY0" fmla="*/ 1097514 h 1322898"/>
              <a:gd name="connsiteX1" fmla="*/ 283498 w 1072080"/>
              <a:gd name="connsiteY1" fmla="*/ 1215196 h 1322898"/>
              <a:gd name="connsiteX2" fmla="*/ 17245 w 1072080"/>
              <a:gd name="connsiteY2" fmla="*/ 480422 h 1322898"/>
              <a:gd name="connsiteX3" fmla="*/ 512972 w 1072080"/>
              <a:gd name="connsiteY3" fmla="*/ 0 h 1322898"/>
              <a:gd name="connsiteX4" fmla="*/ 1072080 w 1072080"/>
              <a:gd name="connsiteY4" fmla="*/ 1097514 h 132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2080" h="1322898">
                <a:moveTo>
                  <a:pt x="1072080" y="1097514"/>
                </a:moveTo>
                <a:cubicBezTo>
                  <a:pt x="870556" y="1345364"/>
                  <a:pt x="536931" y="1395152"/>
                  <a:pt x="283498" y="1215196"/>
                </a:cubicBezTo>
                <a:cubicBezTo>
                  <a:pt x="62539" y="1058299"/>
                  <a:pt x="-44374" y="763253"/>
                  <a:pt x="17245" y="480422"/>
                </a:cubicBezTo>
                <a:cubicBezTo>
                  <a:pt x="83967" y="174169"/>
                  <a:pt x="228873" y="0"/>
                  <a:pt x="512972" y="0"/>
                </a:cubicBezTo>
                <a:cubicBezTo>
                  <a:pt x="666152" y="164569"/>
                  <a:pt x="708983" y="905772"/>
                  <a:pt x="1072080" y="10975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52" name="Хорда 51"/>
          <p:cNvSpPr/>
          <p:nvPr/>
        </p:nvSpPr>
        <p:spPr>
          <a:xfrm rot="17481949">
            <a:off x="9444284" y="5100066"/>
            <a:ext cx="900901" cy="1439273"/>
          </a:xfrm>
          <a:custGeom>
            <a:avLst/>
            <a:gdLst>
              <a:gd name="connsiteX0" fmla="*/ 675667 w 1191804"/>
              <a:gd name="connsiteY0" fmla="*/ 1295968 h 1301826"/>
              <a:gd name="connsiteX1" fmla="*/ 54536 w 1191804"/>
              <a:gd name="connsiteY1" fmla="*/ 922944 h 1301826"/>
              <a:gd name="connsiteX2" fmla="*/ 147348 w 1191804"/>
              <a:gd name="connsiteY2" fmla="*/ 222399 h 1301826"/>
              <a:gd name="connsiteX3" fmla="*/ 675667 w 1191804"/>
              <a:gd name="connsiteY3" fmla="*/ 1295968 h 1301826"/>
              <a:gd name="connsiteX0" fmla="*/ 675676 w 675676"/>
              <a:gd name="connsiteY0" fmla="*/ 1073569 h 1079455"/>
              <a:gd name="connsiteX1" fmla="*/ 54545 w 675676"/>
              <a:gd name="connsiteY1" fmla="*/ 700545 h 1079455"/>
              <a:gd name="connsiteX2" fmla="*/ 147357 w 675676"/>
              <a:gd name="connsiteY2" fmla="*/ 0 h 1079455"/>
              <a:gd name="connsiteX3" fmla="*/ 675676 w 675676"/>
              <a:gd name="connsiteY3" fmla="*/ 1073569 h 1079455"/>
              <a:gd name="connsiteX0" fmla="*/ 675676 w 675676"/>
              <a:gd name="connsiteY0" fmla="*/ 1073569 h 1079455"/>
              <a:gd name="connsiteX1" fmla="*/ 54545 w 675676"/>
              <a:gd name="connsiteY1" fmla="*/ 700545 h 1079455"/>
              <a:gd name="connsiteX2" fmla="*/ 147357 w 675676"/>
              <a:gd name="connsiteY2" fmla="*/ 0 h 1079455"/>
              <a:gd name="connsiteX3" fmla="*/ 675676 w 675676"/>
              <a:gd name="connsiteY3" fmla="*/ 1073569 h 1079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5676" h="1079455">
                <a:moveTo>
                  <a:pt x="675676" y="1073569"/>
                </a:moveTo>
                <a:cubicBezTo>
                  <a:pt x="416077" y="1111870"/>
                  <a:pt x="164022" y="960497"/>
                  <a:pt x="54545" y="700545"/>
                </a:cubicBezTo>
                <a:cubicBezTo>
                  <a:pt x="-43619" y="467458"/>
                  <a:pt x="-7274" y="193127"/>
                  <a:pt x="147357" y="0"/>
                </a:cubicBezTo>
                <a:cubicBezTo>
                  <a:pt x="296367" y="435512"/>
                  <a:pt x="505724" y="560036"/>
                  <a:pt x="675676" y="107356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53" name="Хорда 52"/>
          <p:cNvSpPr/>
          <p:nvPr/>
        </p:nvSpPr>
        <p:spPr>
          <a:xfrm rot="17360487">
            <a:off x="5494826" y="4867686"/>
            <a:ext cx="1049705" cy="1725607"/>
          </a:xfrm>
          <a:custGeom>
            <a:avLst/>
            <a:gdLst>
              <a:gd name="connsiteX0" fmla="*/ 784880 w 1308604"/>
              <a:gd name="connsiteY0" fmla="*/ 1275518 h 1288478"/>
              <a:gd name="connsiteX1" fmla="*/ 27967 w 1308604"/>
              <a:gd name="connsiteY1" fmla="*/ 830578 h 1288478"/>
              <a:gd name="connsiteX2" fmla="*/ 418231 w 1308604"/>
              <a:gd name="connsiteY2" fmla="*/ 43393 h 1288478"/>
              <a:gd name="connsiteX3" fmla="*/ 784880 w 1308604"/>
              <a:gd name="connsiteY3" fmla="*/ 1275518 h 1288478"/>
              <a:gd name="connsiteX0" fmla="*/ 787279 w 787279"/>
              <a:gd name="connsiteY0" fmla="*/ 1281152 h 1294205"/>
              <a:gd name="connsiteX1" fmla="*/ 30366 w 787279"/>
              <a:gd name="connsiteY1" fmla="*/ 836212 h 1294205"/>
              <a:gd name="connsiteX2" fmla="*/ 398693 w 787279"/>
              <a:gd name="connsiteY2" fmla="*/ 0 h 1294205"/>
              <a:gd name="connsiteX3" fmla="*/ 787279 w 787279"/>
              <a:gd name="connsiteY3" fmla="*/ 1281152 h 1294205"/>
              <a:gd name="connsiteX0" fmla="*/ 787279 w 787279"/>
              <a:gd name="connsiteY0" fmla="*/ 1281152 h 1294205"/>
              <a:gd name="connsiteX1" fmla="*/ 30366 w 787279"/>
              <a:gd name="connsiteY1" fmla="*/ 836212 h 1294205"/>
              <a:gd name="connsiteX2" fmla="*/ 398693 w 787279"/>
              <a:gd name="connsiteY2" fmla="*/ 0 h 1294205"/>
              <a:gd name="connsiteX3" fmla="*/ 787279 w 787279"/>
              <a:gd name="connsiteY3" fmla="*/ 1281152 h 1294205"/>
              <a:gd name="connsiteX0" fmla="*/ 787279 w 787279"/>
              <a:gd name="connsiteY0" fmla="*/ 1281152 h 1294205"/>
              <a:gd name="connsiteX1" fmla="*/ 30366 w 787279"/>
              <a:gd name="connsiteY1" fmla="*/ 836212 h 1294205"/>
              <a:gd name="connsiteX2" fmla="*/ 398693 w 787279"/>
              <a:gd name="connsiteY2" fmla="*/ 0 h 1294205"/>
              <a:gd name="connsiteX3" fmla="*/ 787279 w 787279"/>
              <a:gd name="connsiteY3" fmla="*/ 1281152 h 129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7279" h="1294205">
                <a:moveTo>
                  <a:pt x="787279" y="1281152"/>
                </a:moveTo>
                <a:cubicBezTo>
                  <a:pt x="456136" y="1347557"/>
                  <a:pt x="128113" y="1154734"/>
                  <a:pt x="30366" y="836212"/>
                </a:cubicBezTo>
                <a:cubicBezTo>
                  <a:pt x="-68603" y="513706"/>
                  <a:pt x="79571" y="121555"/>
                  <a:pt x="398693" y="0"/>
                </a:cubicBezTo>
                <a:cubicBezTo>
                  <a:pt x="590757" y="367281"/>
                  <a:pt x="584119" y="747583"/>
                  <a:pt x="787279" y="128115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61" name="Капля 60"/>
          <p:cNvSpPr/>
          <p:nvPr/>
        </p:nvSpPr>
        <p:spPr>
          <a:xfrm rot="18900000">
            <a:off x="2123205" y="3104611"/>
            <a:ext cx="288032" cy="288032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62" name="Капля 61"/>
          <p:cNvSpPr/>
          <p:nvPr/>
        </p:nvSpPr>
        <p:spPr>
          <a:xfrm rot="18900000">
            <a:off x="5963632" y="3104611"/>
            <a:ext cx="288032" cy="288032"/>
          </a:xfrm>
          <a:prstGeom prst="teardrop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63" name="Капля 62"/>
          <p:cNvSpPr/>
          <p:nvPr/>
        </p:nvSpPr>
        <p:spPr>
          <a:xfrm rot="18900000">
            <a:off x="9804059" y="3104611"/>
            <a:ext cx="288032" cy="288032"/>
          </a:xfrm>
          <a:prstGeom prst="teardrop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15413" y="2084851"/>
            <a:ext cx="288032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55840" y="2084851"/>
            <a:ext cx="288032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496267" y="2084851"/>
            <a:ext cx="288032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D45B98F-C881-461D-BF8B-E7BBB148FC9C}"/>
              </a:ext>
            </a:extLst>
          </p:cNvPr>
          <p:cNvSpPr/>
          <p:nvPr/>
        </p:nvSpPr>
        <p:spPr>
          <a:xfrm>
            <a:off x="2735627" y="-986971"/>
            <a:ext cx="1734773" cy="5660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cs typeface="+mn-ea"/>
                <a:sym typeface="+mn-lt"/>
              </a:rPr>
              <a:t>100,198,223</a:t>
            </a:r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8105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25771E-6 L -0.00087 0.3619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180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00"/>
                            </p:stCondLst>
                            <p:childTnLst>
                              <p:par>
                                <p:cTn id="50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1.25771E-6 L -0.00087 0.37577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1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9500"/>
                            </p:stCondLst>
                            <p:childTnLst>
                              <p:par>
                                <p:cTn id="61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1.25771E-6 L -0.00104 0.40382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201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15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2" grpId="0" animBg="1"/>
      <p:bldP spid="53" grpId="0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22" grpId="0"/>
      <p:bldP spid="23" grpId="0"/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06911" y="2086729"/>
            <a:ext cx="2031419" cy="1765855"/>
            <a:chOff x="1506911" y="2086729"/>
            <a:chExt cx="2031419" cy="1765855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2456951" y="2086729"/>
              <a:ext cx="95617" cy="314996"/>
            </a:xfrm>
            <a:custGeom>
              <a:avLst/>
              <a:gdLst>
                <a:gd name="T0" fmla="*/ 112 w 112"/>
                <a:gd name="T1" fmla="*/ 355 h 369"/>
                <a:gd name="T2" fmla="*/ 97 w 112"/>
                <a:gd name="T3" fmla="*/ 369 h 369"/>
                <a:gd name="T4" fmla="*/ 14 w 112"/>
                <a:gd name="T5" fmla="*/ 369 h 369"/>
                <a:gd name="T6" fmla="*/ 0 w 112"/>
                <a:gd name="T7" fmla="*/ 355 h 369"/>
                <a:gd name="T8" fmla="*/ 0 w 112"/>
                <a:gd name="T9" fmla="*/ 14 h 369"/>
                <a:gd name="T10" fmla="*/ 14 w 112"/>
                <a:gd name="T11" fmla="*/ 0 h 369"/>
                <a:gd name="T12" fmla="*/ 97 w 112"/>
                <a:gd name="T13" fmla="*/ 0 h 369"/>
                <a:gd name="T14" fmla="*/ 112 w 112"/>
                <a:gd name="T15" fmla="*/ 14 h 369"/>
                <a:gd name="T16" fmla="*/ 112 w 112"/>
                <a:gd name="T17" fmla="*/ 355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369">
                  <a:moveTo>
                    <a:pt x="112" y="355"/>
                  </a:moveTo>
                  <a:cubicBezTo>
                    <a:pt x="112" y="362"/>
                    <a:pt x="105" y="369"/>
                    <a:pt x="97" y="369"/>
                  </a:cubicBezTo>
                  <a:cubicBezTo>
                    <a:pt x="14" y="369"/>
                    <a:pt x="14" y="369"/>
                    <a:pt x="14" y="369"/>
                  </a:cubicBezTo>
                  <a:cubicBezTo>
                    <a:pt x="6" y="369"/>
                    <a:pt x="0" y="362"/>
                    <a:pt x="0" y="35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105" y="0"/>
                    <a:pt x="112" y="6"/>
                    <a:pt x="112" y="14"/>
                  </a:cubicBezTo>
                  <a:lnTo>
                    <a:pt x="112" y="3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854381" y="2355540"/>
              <a:ext cx="160204" cy="180410"/>
            </a:xfrm>
            <a:custGeom>
              <a:avLst/>
              <a:gdLst>
                <a:gd name="T0" fmla="*/ 185 w 188"/>
                <a:gd name="T1" fmla="*/ 170 h 211"/>
                <a:gd name="T2" fmla="*/ 185 w 188"/>
                <a:gd name="T3" fmla="*/ 182 h 211"/>
                <a:gd name="T4" fmla="*/ 153 w 188"/>
                <a:gd name="T5" fmla="*/ 209 h 211"/>
                <a:gd name="T6" fmla="*/ 142 w 188"/>
                <a:gd name="T7" fmla="*/ 206 h 211"/>
                <a:gd name="T8" fmla="*/ 3 w 188"/>
                <a:gd name="T9" fmla="*/ 41 h 211"/>
                <a:gd name="T10" fmla="*/ 3 w 188"/>
                <a:gd name="T11" fmla="*/ 29 h 211"/>
                <a:gd name="T12" fmla="*/ 35 w 188"/>
                <a:gd name="T13" fmla="*/ 3 h 211"/>
                <a:gd name="T14" fmla="*/ 46 w 188"/>
                <a:gd name="T15" fmla="*/ 5 h 211"/>
                <a:gd name="T16" fmla="*/ 185 w 188"/>
                <a:gd name="T17" fmla="*/ 17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211">
                  <a:moveTo>
                    <a:pt x="185" y="170"/>
                  </a:moveTo>
                  <a:cubicBezTo>
                    <a:pt x="188" y="174"/>
                    <a:pt x="188" y="179"/>
                    <a:pt x="185" y="182"/>
                  </a:cubicBezTo>
                  <a:cubicBezTo>
                    <a:pt x="153" y="209"/>
                    <a:pt x="153" y="209"/>
                    <a:pt x="153" y="209"/>
                  </a:cubicBezTo>
                  <a:cubicBezTo>
                    <a:pt x="150" y="211"/>
                    <a:pt x="145" y="210"/>
                    <a:pt x="142" y="206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0" y="37"/>
                    <a:pt x="0" y="32"/>
                    <a:pt x="3" y="29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8" y="0"/>
                    <a:pt x="43" y="1"/>
                    <a:pt x="46" y="5"/>
                  </a:cubicBezTo>
                  <a:lnTo>
                    <a:pt x="185" y="17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2998903" y="2355540"/>
              <a:ext cx="161287" cy="180410"/>
            </a:xfrm>
            <a:custGeom>
              <a:avLst/>
              <a:gdLst>
                <a:gd name="T0" fmla="*/ 4 w 189"/>
                <a:gd name="T1" fmla="*/ 170 h 211"/>
                <a:gd name="T2" fmla="*/ 3 w 189"/>
                <a:gd name="T3" fmla="*/ 182 h 211"/>
                <a:gd name="T4" fmla="*/ 35 w 189"/>
                <a:gd name="T5" fmla="*/ 209 h 211"/>
                <a:gd name="T6" fmla="*/ 47 w 189"/>
                <a:gd name="T7" fmla="*/ 206 h 211"/>
                <a:gd name="T8" fmla="*/ 185 w 189"/>
                <a:gd name="T9" fmla="*/ 41 h 211"/>
                <a:gd name="T10" fmla="*/ 186 w 189"/>
                <a:gd name="T11" fmla="*/ 29 h 211"/>
                <a:gd name="T12" fmla="*/ 154 w 189"/>
                <a:gd name="T13" fmla="*/ 3 h 211"/>
                <a:gd name="T14" fmla="*/ 143 w 189"/>
                <a:gd name="T15" fmla="*/ 5 h 211"/>
                <a:gd name="T16" fmla="*/ 4 w 189"/>
                <a:gd name="T17" fmla="*/ 17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211">
                  <a:moveTo>
                    <a:pt x="4" y="170"/>
                  </a:moveTo>
                  <a:cubicBezTo>
                    <a:pt x="1" y="174"/>
                    <a:pt x="0" y="179"/>
                    <a:pt x="3" y="182"/>
                  </a:cubicBezTo>
                  <a:cubicBezTo>
                    <a:pt x="35" y="209"/>
                    <a:pt x="35" y="209"/>
                    <a:pt x="35" y="209"/>
                  </a:cubicBezTo>
                  <a:cubicBezTo>
                    <a:pt x="38" y="211"/>
                    <a:pt x="43" y="210"/>
                    <a:pt x="47" y="206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9" y="37"/>
                    <a:pt x="189" y="32"/>
                    <a:pt x="186" y="29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1" y="0"/>
                    <a:pt x="146" y="1"/>
                    <a:pt x="143" y="5"/>
                  </a:cubicBezTo>
                  <a:lnTo>
                    <a:pt x="4" y="17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3222612" y="2697959"/>
              <a:ext cx="199534" cy="124483"/>
            </a:xfrm>
            <a:custGeom>
              <a:avLst/>
              <a:gdLst>
                <a:gd name="T0" fmla="*/ 7 w 234"/>
                <a:gd name="T1" fmla="*/ 94 h 146"/>
                <a:gd name="T2" fmla="*/ 2 w 234"/>
                <a:gd name="T3" fmla="*/ 104 h 146"/>
                <a:gd name="T4" fmla="*/ 20 w 234"/>
                <a:gd name="T5" fmla="*/ 142 h 146"/>
                <a:gd name="T6" fmla="*/ 31 w 234"/>
                <a:gd name="T7" fmla="*/ 144 h 146"/>
                <a:gd name="T8" fmla="*/ 227 w 234"/>
                <a:gd name="T9" fmla="*/ 53 h 146"/>
                <a:gd name="T10" fmla="*/ 232 w 234"/>
                <a:gd name="T11" fmla="*/ 43 h 146"/>
                <a:gd name="T12" fmla="*/ 214 w 234"/>
                <a:gd name="T13" fmla="*/ 5 h 146"/>
                <a:gd name="T14" fmla="*/ 203 w 234"/>
                <a:gd name="T15" fmla="*/ 2 h 146"/>
                <a:gd name="T16" fmla="*/ 7 w 234"/>
                <a:gd name="T17" fmla="*/ 9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46">
                  <a:moveTo>
                    <a:pt x="7" y="94"/>
                  </a:moveTo>
                  <a:cubicBezTo>
                    <a:pt x="3" y="96"/>
                    <a:pt x="0" y="100"/>
                    <a:pt x="2" y="104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1" y="145"/>
                    <a:pt x="26" y="146"/>
                    <a:pt x="31" y="144"/>
                  </a:cubicBezTo>
                  <a:cubicBezTo>
                    <a:pt x="227" y="53"/>
                    <a:pt x="227" y="53"/>
                    <a:pt x="227" y="53"/>
                  </a:cubicBezTo>
                  <a:cubicBezTo>
                    <a:pt x="231" y="51"/>
                    <a:pt x="234" y="46"/>
                    <a:pt x="232" y="43"/>
                  </a:cubicBezTo>
                  <a:cubicBezTo>
                    <a:pt x="214" y="5"/>
                    <a:pt x="214" y="5"/>
                    <a:pt x="214" y="5"/>
                  </a:cubicBezTo>
                  <a:cubicBezTo>
                    <a:pt x="213" y="1"/>
                    <a:pt x="208" y="0"/>
                    <a:pt x="203" y="2"/>
                  </a:cubicBezTo>
                  <a:lnTo>
                    <a:pt x="7" y="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1581962" y="2697959"/>
              <a:ext cx="198812" cy="124483"/>
            </a:xfrm>
            <a:custGeom>
              <a:avLst/>
              <a:gdLst>
                <a:gd name="T0" fmla="*/ 226 w 233"/>
                <a:gd name="T1" fmla="*/ 94 h 146"/>
                <a:gd name="T2" fmla="*/ 231 w 233"/>
                <a:gd name="T3" fmla="*/ 104 h 146"/>
                <a:gd name="T4" fmla="*/ 213 w 233"/>
                <a:gd name="T5" fmla="*/ 142 h 146"/>
                <a:gd name="T6" fmla="*/ 202 w 233"/>
                <a:gd name="T7" fmla="*/ 144 h 146"/>
                <a:gd name="T8" fmla="*/ 7 w 233"/>
                <a:gd name="T9" fmla="*/ 53 h 146"/>
                <a:gd name="T10" fmla="*/ 1 w 233"/>
                <a:gd name="T11" fmla="*/ 43 h 146"/>
                <a:gd name="T12" fmla="*/ 19 w 233"/>
                <a:gd name="T13" fmla="*/ 5 h 146"/>
                <a:gd name="T14" fmla="*/ 30 w 233"/>
                <a:gd name="T15" fmla="*/ 2 h 146"/>
                <a:gd name="T16" fmla="*/ 226 w 233"/>
                <a:gd name="T17" fmla="*/ 9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3" h="146">
                  <a:moveTo>
                    <a:pt x="226" y="94"/>
                  </a:moveTo>
                  <a:cubicBezTo>
                    <a:pt x="230" y="96"/>
                    <a:pt x="233" y="100"/>
                    <a:pt x="231" y="104"/>
                  </a:cubicBezTo>
                  <a:cubicBezTo>
                    <a:pt x="213" y="142"/>
                    <a:pt x="213" y="142"/>
                    <a:pt x="213" y="142"/>
                  </a:cubicBezTo>
                  <a:cubicBezTo>
                    <a:pt x="212" y="145"/>
                    <a:pt x="207" y="146"/>
                    <a:pt x="202" y="14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2" y="51"/>
                    <a:pt x="0" y="46"/>
                    <a:pt x="1" y="43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1" y="1"/>
                    <a:pt x="26" y="0"/>
                    <a:pt x="30" y="2"/>
                  </a:cubicBezTo>
                  <a:lnTo>
                    <a:pt x="226" y="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1550209" y="2929966"/>
              <a:ext cx="222987" cy="116184"/>
            </a:xfrm>
            <a:custGeom>
              <a:avLst/>
              <a:gdLst>
                <a:gd name="T0" fmla="*/ 0 w 618"/>
                <a:gd name="T1" fmla="*/ 3 h 322"/>
                <a:gd name="T2" fmla="*/ 618 w 618"/>
                <a:gd name="T3" fmla="*/ 0 h 322"/>
                <a:gd name="T4" fmla="*/ 618 w 618"/>
                <a:gd name="T5" fmla="*/ 322 h 322"/>
                <a:gd name="T6" fmla="*/ 0 w 618"/>
                <a:gd name="T7" fmla="*/ 322 h 322"/>
                <a:gd name="T8" fmla="*/ 0 w 618"/>
                <a:gd name="T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8" h="322">
                  <a:moveTo>
                    <a:pt x="0" y="3"/>
                  </a:moveTo>
                  <a:lnTo>
                    <a:pt x="618" y="0"/>
                  </a:lnTo>
                  <a:lnTo>
                    <a:pt x="618" y="322"/>
                  </a:lnTo>
                  <a:lnTo>
                    <a:pt x="0" y="322"/>
                  </a:lnTo>
                  <a:lnTo>
                    <a:pt x="0" y="3"/>
                  </a:lnTo>
                  <a:close/>
                </a:path>
              </a:pathLst>
            </a:custGeom>
            <a:noFill/>
            <a:ln w="6032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1506911" y="2948007"/>
              <a:ext cx="25618" cy="81185"/>
            </a:xfrm>
            <a:custGeom>
              <a:avLst/>
              <a:gdLst>
                <a:gd name="T0" fmla="*/ 0 w 71"/>
                <a:gd name="T1" fmla="*/ 0 h 225"/>
                <a:gd name="T2" fmla="*/ 68 w 71"/>
                <a:gd name="T3" fmla="*/ 0 h 225"/>
                <a:gd name="T4" fmla="*/ 71 w 71"/>
                <a:gd name="T5" fmla="*/ 225 h 225"/>
                <a:gd name="T6" fmla="*/ 0 w 71"/>
                <a:gd name="T7" fmla="*/ 225 h 225"/>
                <a:gd name="T8" fmla="*/ 0 w 71"/>
                <a:gd name="T9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25">
                  <a:moveTo>
                    <a:pt x="0" y="0"/>
                  </a:moveTo>
                  <a:lnTo>
                    <a:pt x="68" y="0"/>
                  </a:lnTo>
                  <a:lnTo>
                    <a:pt x="71" y="225"/>
                  </a:lnTo>
                  <a:lnTo>
                    <a:pt x="0" y="2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0325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3272045" y="2929966"/>
              <a:ext cx="222626" cy="116184"/>
            </a:xfrm>
            <a:custGeom>
              <a:avLst/>
              <a:gdLst>
                <a:gd name="T0" fmla="*/ 617 w 617"/>
                <a:gd name="T1" fmla="*/ 3 h 322"/>
                <a:gd name="T2" fmla="*/ 0 w 617"/>
                <a:gd name="T3" fmla="*/ 0 h 322"/>
                <a:gd name="T4" fmla="*/ 0 w 617"/>
                <a:gd name="T5" fmla="*/ 322 h 322"/>
                <a:gd name="T6" fmla="*/ 617 w 617"/>
                <a:gd name="T7" fmla="*/ 322 h 322"/>
                <a:gd name="T8" fmla="*/ 617 w 617"/>
                <a:gd name="T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7" h="322">
                  <a:moveTo>
                    <a:pt x="617" y="3"/>
                  </a:moveTo>
                  <a:lnTo>
                    <a:pt x="0" y="0"/>
                  </a:lnTo>
                  <a:lnTo>
                    <a:pt x="0" y="322"/>
                  </a:lnTo>
                  <a:lnTo>
                    <a:pt x="617" y="322"/>
                  </a:lnTo>
                  <a:lnTo>
                    <a:pt x="617" y="3"/>
                  </a:lnTo>
                  <a:close/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3512712" y="2948007"/>
              <a:ext cx="25618" cy="81185"/>
            </a:xfrm>
            <a:custGeom>
              <a:avLst/>
              <a:gdLst>
                <a:gd name="T0" fmla="*/ 71 w 71"/>
                <a:gd name="T1" fmla="*/ 0 h 225"/>
                <a:gd name="T2" fmla="*/ 2 w 71"/>
                <a:gd name="T3" fmla="*/ 0 h 225"/>
                <a:gd name="T4" fmla="*/ 0 w 71"/>
                <a:gd name="T5" fmla="*/ 225 h 225"/>
                <a:gd name="T6" fmla="*/ 71 w 71"/>
                <a:gd name="T7" fmla="*/ 225 h 225"/>
                <a:gd name="T8" fmla="*/ 71 w 71"/>
                <a:gd name="T9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25">
                  <a:moveTo>
                    <a:pt x="71" y="0"/>
                  </a:moveTo>
                  <a:lnTo>
                    <a:pt x="2" y="0"/>
                  </a:lnTo>
                  <a:lnTo>
                    <a:pt x="0" y="225"/>
                  </a:lnTo>
                  <a:lnTo>
                    <a:pt x="71" y="225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accent3"/>
            </a:solidFill>
            <a:ln w="381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3355394" y="2944399"/>
              <a:ext cx="29948" cy="88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3318590" y="2944399"/>
              <a:ext cx="30670" cy="88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3287199" y="2944399"/>
              <a:ext cx="25618" cy="88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3391115" y="2944399"/>
              <a:ext cx="30670" cy="88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3427919" y="2944399"/>
              <a:ext cx="29948" cy="88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3463640" y="2944399"/>
              <a:ext cx="16237" cy="880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 flipH="1">
              <a:off x="1766341" y="3086923"/>
              <a:ext cx="774321" cy="765661"/>
            </a:xfrm>
            <a:custGeom>
              <a:avLst/>
              <a:gdLst>
                <a:gd name="T0" fmla="*/ 55 w 907"/>
                <a:gd name="T1" fmla="*/ 887 h 897"/>
                <a:gd name="T2" fmla="*/ 25 w 907"/>
                <a:gd name="T3" fmla="*/ 890 h 897"/>
                <a:gd name="T4" fmla="*/ 8 w 907"/>
                <a:gd name="T5" fmla="*/ 872 h 897"/>
                <a:gd name="T6" fmla="*/ 11 w 907"/>
                <a:gd name="T7" fmla="*/ 842 h 897"/>
                <a:gd name="T8" fmla="*/ 793 w 907"/>
                <a:gd name="T9" fmla="*/ 68 h 897"/>
                <a:gd name="T10" fmla="*/ 899 w 907"/>
                <a:gd name="T11" fmla="*/ 8 h 897"/>
                <a:gd name="T12" fmla="*/ 899 w 907"/>
                <a:gd name="T13" fmla="*/ 8 h 897"/>
                <a:gd name="T14" fmla="*/ 838 w 907"/>
                <a:gd name="T15" fmla="*/ 113 h 897"/>
                <a:gd name="T16" fmla="*/ 55 w 907"/>
                <a:gd name="T17" fmla="*/ 887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7" h="897">
                  <a:moveTo>
                    <a:pt x="55" y="887"/>
                  </a:moveTo>
                  <a:cubicBezTo>
                    <a:pt x="46" y="896"/>
                    <a:pt x="33" y="897"/>
                    <a:pt x="25" y="890"/>
                  </a:cubicBezTo>
                  <a:cubicBezTo>
                    <a:pt x="8" y="872"/>
                    <a:pt x="8" y="872"/>
                    <a:pt x="8" y="872"/>
                  </a:cubicBezTo>
                  <a:cubicBezTo>
                    <a:pt x="0" y="864"/>
                    <a:pt x="1" y="851"/>
                    <a:pt x="11" y="842"/>
                  </a:cubicBezTo>
                  <a:cubicBezTo>
                    <a:pt x="793" y="68"/>
                    <a:pt x="793" y="68"/>
                    <a:pt x="793" y="68"/>
                  </a:cubicBezTo>
                  <a:cubicBezTo>
                    <a:pt x="802" y="59"/>
                    <a:pt x="892" y="0"/>
                    <a:pt x="899" y="8"/>
                  </a:cubicBezTo>
                  <a:cubicBezTo>
                    <a:pt x="899" y="8"/>
                    <a:pt x="899" y="8"/>
                    <a:pt x="899" y="8"/>
                  </a:cubicBezTo>
                  <a:cubicBezTo>
                    <a:pt x="907" y="16"/>
                    <a:pt x="847" y="104"/>
                    <a:pt x="838" y="113"/>
                  </a:cubicBezTo>
                  <a:lnTo>
                    <a:pt x="55" y="88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" name="Freeform 24"/>
            <p:cNvSpPr>
              <a:spLocks noEditPoints="1"/>
            </p:cNvSpPr>
            <p:nvPr/>
          </p:nvSpPr>
          <p:spPr bwMode="auto">
            <a:xfrm>
              <a:off x="2330664" y="2875482"/>
              <a:ext cx="431541" cy="463293"/>
            </a:xfrm>
            <a:custGeom>
              <a:avLst/>
              <a:gdLst>
                <a:gd name="T0" fmla="*/ 499 w 506"/>
                <a:gd name="T1" fmla="*/ 391 h 543"/>
                <a:gd name="T2" fmla="*/ 471 w 506"/>
                <a:gd name="T3" fmla="*/ 343 h 543"/>
                <a:gd name="T4" fmla="*/ 440 w 506"/>
                <a:gd name="T5" fmla="*/ 263 h 543"/>
                <a:gd name="T6" fmla="*/ 440 w 506"/>
                <a:gd name="T7" fmla="*/ 123 h 543"/>
                <a:gd name="T8" fmla="*/ 440 w 506"/>
                <a:gd name="T9" fmla="*/ 122 h 543"/>
                <a:gd name="T10" fmla="*/ 377 w 506"/>
                <a:gd name="T11" fmla="*/ 55 h 543"/>
                <a:gd name="T12" fmla="*/ 338 w 506"/>
                <a:gd name="T13" fmla="*/ 36 h 543"/>
                <a:gd name="T14" fmla="*/ 302 w 506"/>
                <a:gd name="T15" fmla="*/ 0 h 543"/>
                <a:gd name="T16" fmla="*/ 72 w 506"/>
                <a:gd name="T17" fmla="*/ 0 h 543"/>
                <a:gd name="T18" fmla="*/ 37 w 506"/>
                <a:gd name="T19" fmla="*/ 36 h 543"/>
                <a:gd name="T20" fmla="*/ 37 w 506"/>
                <a:gd name="T21" fmla="*/ 485 h 543"/>
                <a:gd name="T22" fmla="*/ 36 w 506"/>
                <a:gd name="T23" fmla="*/ 485 h 543"/>
                <a:gd name="T24" fmla="*/ 0 w 506"/>
                <a:gd name="T25" fmla="*/ 520 h 543"/>
                <a:gd name="T26" fmla="*/ 0 w 506"/>
                <a:gd name="T27" fmla="*/ 543 h 543"/>
                <a:gd name="T28" fmla="*/ 374 w 506"/>
                <a:gd name="T29" fmla="*/ 543 h 543"/>
                <a:gd name="T30" fmla="*/ 374 w 506"/>
                <a:gd name="T31" fmla="*/ 520 h 543"/>
                <a:gd name="T32" fmla="*/ 339 w 506"/>
                <a:gd name="T33" fmla="*/ 485 h 543"/>
                <a:gd name="T34" fmla="*/ 338 w 506"/>
                <a:gd name="T35" fmla="*/ 485 h 543"/>
                <a:gd name="T36" fmla="*/ 338 w 506"/>
                <a:gd name="T37" fmla="*/ 256 h 543"/>
                <a:gd name="T38" fmla="*/ 347 w 506"/>
                <a:gd name="T39" fmla="*/ 257 h 543"/>
                <a:gd name="T40" fmla="*/ 347 w 506"/>
                <a:gd name="T41" fmla="*/ 401 h 543"/>
                <a:gd name="T42" fmla="*/ 363 w 506"/>
                <a:gd name="T43" fmla="*/ 453 h 543"/>
                <a:gd name="T44" fmla="*/ 420 w 506"/>
                <a:gd name="T45" fmla="*/ 475 h 543"/>
                <a:gd name="T46" fmla="*/ 492 w 506"/>
                <a:gd name="T47" fmla="*/ 452 h 543"/>
                <a:gd name="T48" fmla="*/ 499 w 506"/>
                <a:gd name="T49" fmla="*/ 391 h 543"/>
                <a:gd name="T50" fmla="*/ 93 w 506"/>
                <a:gd name="T51" fmla="*/ 103 h 543"/>
                <a:gd name="T52" fmla="*/ 120 w 506"/>
                <a:gd name="T53" fmla="*/ 77 h 543"/>
                <a:gd name="T54" fmla="*/ 255 w 506"/>
                <a:gd name="T55" fmla="*/ 77 h 543"/>
                <a:gd name="T56" fmla="*/ 281 w 506"/>
                <a:gd name="T57" fmla="*/ 103 h 543"/>
                <a:gd name="T58" fmla="*/ 281 w 506"/>
                <a:gd name="T59" fmla="*/ 143 h 543"/>
                <a:gd name="T60" fmla="*/ 255 w 506"/>
                <a:gd name="T61" fmla="*/ 170 h 543"/>
                <a:gd name="T62" fmla="*/ 120 w 506"/>
                <a:gd name="T63" fmla="*/ 170 h 543"/>
                <a:gd name="T64" fmla="*/ 93 w 506"/>
                <a:gd name="T65" fmla="*/ 143 h 543"/>
                <a:gd name="T66" fmla="*/ 93 w 506"/>
                <a:gd name="T67" fmla="*/ 103 h 543"/>
                <a:gd name="T68" fmla="*/ 464 w 506"/>
                <a:gd name="T69" fmla="*/ 430 h 543"/>
                <a:gd name="T70" fmla="*/ 420 w 506"/>
                <a:gd name="T71" fmla="*/ 440 h 543"/>
                <a:gd name="T72" fmla="*/ 389 w 506"/>
                <a:gd name="T73" fmla="*/ 430 h 543"/>
                <a:gd name="T74" fmla="*/ 382 w 506"/>
                <a:gd name="T75" fmla="*/ 404 h 543"/>
                <a:gd name="T76" fmla="*/ 382 w 506"/>
                <a:gd name="T77" fmla="*/ 256 h 543"/>
                <a:gd name="T78" fmla="*/ 371 w 506"/>
                <a:gd name="T79" fmla="*/ 231 h 543"/>
                <a:gd name="T80" fmla="*/ 338 w 506"/>
                <a:gd name="T81" fmla="*/ 221 h 543"/>
                <a:gd name="T82" fmla="*/ 338 w 506"/>
                <a:gd name="T83" fmla="*/ 75 h 543"/>
                <a:gd name="T84" fmla="*/ 362 w 506"/>
                <a:gd name="T85" fmla="*/ 87 h 543"/>
                <a:gd name="T86" fmla="*/ 405 w 506"/>
                <a:gd name="T87" fmla="*/ 124 h 543"/>
                <a:gd name="T88" fmla="*/ 405 w 506"/>
                <a:gd name="T89" fmla="*/ 263 h 543"/>
                <a:gd name="T90" fmla="*/ 444 w 506"/>
                <a:gd name="T91" fmla="*/ 366 h 543"/>
                <a:gd name="T92" fmla="*/ 465 w 506"/>
                <a:gd name="T93" fmla="*/ 399 h 543"/>
                <a:gd name="T94" fmla="*/ 464 w 506"/>
                <a:gd name="T95" fmla="*/ 430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06" h="543">
                  <a:moveTo>
                    <a:pt x="499" y="391"/>
                  </a:moveTo>
                  <a:cubicBezTo>
                    <a:pt x="494" y="369"/>
                    <a:pt x="482" y="355"/>
                    <a:pt x="471" y="343"/>
                  </a:cubicBezTo>
                  <a:cubicBezTo>
                    <a:pt x="455" y="325"/>
                    <a:pt x="440" y="308"/>
                    <a:pt x="440" y="263"/>
                  </a:cubicBezTo>
                  <a:cubicBezTo>
                    <a:pt x="440" y="123"/>
                    <a:pt x="440" y="123"/>
                    <a:pt x="440" y="123"/>
                  </a:cubicBezTo>
                  <a:cubicBezTo>
                    <a:pt x="440" y="122"/>
                    <a:pt x="440" y="122"/>
                    <a:pt x="440" y="122"/>
                  </a:cubicBezTo>
                  <a:cubicBezTo>
                    <a:pt x="439" y="118"/>
                    <a:pt x="441" y="94"/>
                    <a:pt x="377" y="55"/>
                  </a:cubicBezTo>
                  <a:cubicBezTo>
                    <a:pt x="360" y="45"/>
                    <a:pt x="347" y="40"/>
                    <a:pt x="338" y="36"/>
                  </a:cubicBezTo>
                  <a:cubicBezTo>
                    <a:pt x="338" y="16"/>
                    <a:pt x="322" y="0"/>
                    <a:pt x="30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53" y="0"/>
                    <a:pt x="37" y="16"/>
                    <a:pt x="37" y="36"/>
                  </a:cubicBezTo>
                  <a:cubicBezTo>
                    <a:pt x="37" y="485"/>
                    <a:pt x="37" y="485"/>
                    <a:pt x="37" y="485"/>
                  </a:cubicBezTo>
                  <a:cubicBezTo>
                    <a:pt x="36" y="485"/>
                    <a:pt x="36" y="485"/>
                    <a:pt x="36" y="485"/>
                  </a:cubicBezTo>
                  <a:cubicBezTo>
                    <a:pt x="16" y="485"/>
                    <a:pt x="0" y="501"/>
                    <a:pt x="0" y="520"/>
                  </a:cubicBezTo>
                  <a:cubicBezTo>
                    <a:pt x="0" y="543"/>
                    <a:pt x="0" y="543"/>
                    <a:pt x="0" y="543"/>
                  </a:cubicBezTo>
                  <a:cubicBezTo>
                    <a:pt x="374" y="543"/>
                    <a:pt x="374" y="543"/>
                    <a:pt x="374" y="543"/>
                  </a:cubicBezTo>
                  <a:cubicBezTo>
                    <a:pt x="374" y="520"/>
                    <a:pt x="374" y="520"/>
                    <a:pt x="374" y="520"/>
                  </a:cubicBezTo>
                  <a:cubicBezTo>
                    <a:pt x="374" y="501"/>
                    <a:pt x="358" y="485"/>
                    <a:pt x="339" y="485"/>
                  </a:cubicBezTo>
                  <a:cubicBezTo>
                    <a:pt x="338" y="485"/>
                    <a:pt x="338" y="485"/>
                    <a:pt x="338" y="485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41" y="256"/>
                    <a:pt x="345" y="257"/>
                    <a:pt x="347" y="257"/>
                  </a:cubicBezTo>
                  <a:cubicBezTo>
                    <a:pt x="347" y="401"/>
                    <a:pt x="347" y="401"/>
                    <a:pt x="347" y="401"/>
                  </a:cubicBezTo>
                  <a:cubicBezTo>
                    <a:pt x="346" y="408"/>
                    <a:pt x="345" y="433"/>
                    <a:pt x="363" y="453"/>
                  </a:cubicBezTo>
                  <a:cubicBezTo>
                    <a:pt x="376" y="468"/>
                    <a:pt x="395" y="475"/>
                    <a:pt x="420" y="475"/>
                  </a:cubicBezTo>
                  <a:cubicBezTo>
                    <a:pt x="456" y="475"/>
                    <a:pt x="479" y="468"/>
                    <a:pt x="492" y="452"/>
                  </a:cubicBezTo>
                  <a:cubicBezTo>
                    <a:pt x="506" y="433"/>
                    <a:pt x="503" y="410"/>
                    <a:pt x="499" y="391"/>
                  </a:cubicBezTo>
                  <a:close/>
                  <a:moveTo>
                    <a:pt x="93" y="103"/>
                  </a:moveTo>
                  <a:cubicBezTo>
                    <a:pt x="93" y="89"/>
                    <a:pt x="105" y="77"/>
                    <a:pt x="120" y="77"/>
                  </a:cubicBezTo>
                  <a:cubicBezTo>
                    <a:pt x="255" y="77"/>
                    <a:pt x="255" y="77"/>
                    <a:pt x="255" y="77"/>
                  </a:cubicBezTo>
                  <a:cubicBezTo>
                    <a:pt x="269" y="77"/>
                    <a:pt x="281" y="89"/>
                    <a:pt x="281" y="103"/>
                  </a:cubicBezTo>
                  <a:cubicBezTo>
                    <a:pt x="281" y="143"/>
                    <a:pt x="281" y="143"/>
                    <a:pt x="281" y="143"/>
                  </a:cubicBezTo>
                  <a:cubicBezTo>
                    <a:pt x="281" y="158"/>
                    <a:pt x="269" y="170"/>
                    <a:pt x="255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05" y="170"/>
                    <a:pt x="93" y="158"/>
                    <a:pt x="93" y="143"/>
                  </a:cubicBezTo>
                  <a:lnTo>
                    <a:pt x="93" y="103"/>
                  </a:lnTo>
                  <a:close/>
                  <a:moveTo>
                    <a:pt x="464" y="430"/>
                  </a:moveTo>
                  <a:cubicBezTo>
                    <a:pt x="461" y="434"/>
                    <a:pt x="451" y="440"/>
                    <a:pt x="420" y="440"/>
                  </a:cubicBezTo>
                  <a:cubicBezTo>
                    <a:pt x="405" y="440"/>
                    <a:pt x="395" y="437"/>
                    <a:pt x="389" y="430"/>
                  </a:cubicBezTo>
                  <a:cubicBezTo>
                    <a:pt x="380" y="420"/>
                    <a:pt x="382" y="404"/>
                    <a:pt x="382" y="404"/>
                  </a:cubicBezTo>
                  <a:cubicBezTo>
                    <a:pt x="382" y="256"/>
                    <a:pt x="382" y="256"/>
                    <a:pt x="382" y="256"/>
                  </a:cubicBezTo>
                  <a:cubicBezTo>
                    <a:pt x="382" y="246"/>
                    <a:pt x="378" y="238"/>
                    <a:pt x="371" y="231"/>
                  </a:cubicBezTo>
                  <a:cubicBezTo>
                    <a:pt x="361" y="223"/>
                    <a:pt x="348" y="221"/>
                    <a:pt x="338" y="221"/>
                  </a:cubicBezTo>
                  <a:cubicBezTo>
                    <a:pt x="338" y="75"/>
                    <a:pt x="338" y="75"/>
                    <a:pt x="338" y="75"/>
                  </a:cubicBezTo>
                  <a:cubicBezTo>
                    <a:pt x="345" y="78"/>
                    <a:pt x="353" y="82"/>
                    <a:pt x="362" y="87"/>
                  </a:cubicBezTo>
                  <a:cubicBezTo>
                    <a:pt x="398" y="104"/>
                    <a:pt x="404" y="123"/>
                    <a:pt x="405" y="124"/>
                  </a:cubicBezTo>
                  <a:cubicBezTo>
                    <a:pt x="405" y="263"/>
                    <a:pt x="405" y="263"/>
                    <a:pt x="405" y="263"/>
                  </a:cubicBezTo>
                  <a:cubicBezTo>
                    <a:pt x="405" y="321"/>
                    <a:pt x="427" y="346"/>
                    <a:pt x="444" y="366"/>
                  </a:cubicBezTo>
                  <a:cubicBezTo>
                    <a:pt x="454" y="377"/>
                    <a:pt x="462" y="386"/>
                    <a:pt x="465" y="399"/>
                  </a:cubicBezTo>
                  <a:cubicBezTo>
                    <a:pt x="469" y="415"/>
                    <a:pt x="468" y="425"/>
                    <a:pt x="464" y="43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699790" y="2086729"/>
            <a:ext cx="2031419" cy="1765855"/>
            <a:chOff x="8699790" y="2086729"/>
            <a:chExt cx="2031419" cy="1765855"/>
          </a:xfrm>
        </p:grpSpPr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9649830" y="2086729"/>
              <a:ext cx="95617" cy="314996"/>
            </a:xfrm>
            <a:custGeom>
              <a:avLst/>
              <a:gdLst>
                <a:gd name="T0" fmla="*/ 112 w 112"/>
                <a:gd name="T1" fmla="*/ 355 h 369"/>
                <a:gd name="T2" fmla="*/ 97 w 112"/>
                <a:gd name="T3" fmla="*/ 369 h 369"/>
                <a:gd name="T4" fmla="*/ 14 w 112"/>
                <a:gd name="T5" fmla="*/ 369 h 369"/>
                <a:gd name="T6" fmla="*/ 0 w 112"/>
                <a:gd name="T7" fmla="*/ 355 h 369"/>
                <a:gd name="T8" fmla="*/ 0 w 112"/>
                <a:gd name="T9" fmla="*/ 14 h 369"/>
                <a:gd name="T10" fmla="*/ 14 w 112"/>
                <a:gd name="T11" fmla="*/ 0 h 369"/>
                <a:gd name="T12" fmla="*/ 97 w 112"/>
                <a:gd name="T13" fmla="*/ 0 h 369"/>
                <a:gd name="T14" fmla="*/ 112 w 112"/>
                <a:gd name="T15" fmla="*/ 14 h 369"/>
                <a:gd name="T16" fmla="*/ 112 w 112"/>
                <a:gd name="T17" fmla="*/ 355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369">
                  <a:moveTo>
                    <a:pt x="112" y="355"/>
                  </a:moveTo>
                  <a:cubicBezTo>
                    <a:pt x="112" y="362"/>
                    <a:pt x="105" y="369"/>
                    <a:pt x="97" y="369"/>
                  </a:cubicBezTo>
                  <a:cubicBezTo>
                    <a:pt x="14" y="369"/>
                    <a:pt x="14" y="369"/>
                    <a:pt x="14" y="369"/>
                  </a:cubicBezTo>
                  <a:cubicBezTo>
                    <a:pt x="6" y="369"/>
                    <a:pt x="0" y="362"/>
                    <a:pt x="0" y="35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105" y="0"/>
                    <a:pt x="112" y="6"/>
                    <a:pt x="112" y="14"/>
                  </a:cubicBezTo>
                  <a:lnTo>
                    <a:pt x="112" y="35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9047260" y="2355540"/>
              <a:ext cx="160204" cy="180410"/>
            </a:xfrm>
            <a:custGeom>
              <a:avLst/>
              <a:gdLst>
                <a:gd name="T0" fmla="*/ 185 w 188"/>
                <a:gd name="T1" fmla="*/ 170 h 211"/>
                <a:gd name="T2" fmla="*/ 185 w 188"/>
                <a:gd name="T3" fmla="*/ 182 h 211"/>
                <a:gd name="T4" fmla="*/ 153 w 188"/>
                <a:gd name="T5" fmla="*/ 209 h 211"/>
                <a:gd name="T6" fmla="*/ 142 w 188"/>
                <a:gd name="T7" fmla="*/ 206 h 211"/>
                <a:gd name="T8" fmla="*/ 3 w 188"/>
                <a:gd name="T9" fmla="*/ 41 h 211"/>
                <a:gd name="T10" fmla="*/ 3 w 188"/>
                <a:gd name="T11" fmla="*/ 29 h 211"/>
                <a:gd name="T12" fmla="*/ 35 w 188"/>
                <a:gd name="T13" fmla="*/ 3 h 211"/>
                <a:gd name="T14" fmla="*/ 46 w 188"/>
                <a:gd name="T15" fmla="*/ 5 h 211"/>
                <a:gd name="T16" fmla="*/ 185 w 188"/>
                <a:gd name="T17" fmla="*/ 17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211">
                  <a:moveTo>
                    <a:pt x="185" y="170"/>
                  </a:moveTo>
                  <a:cubicBezTo>
                    <a:pt x="188" y="174"/>
                    <a:pt x="188" y="179"/>
                    <a:pt x="185" y="182"/>
                  </a:cubicBezTo>
                  <a:cubicBezTo>
                    <a:pt x="153" y="209"/>
                    <a:pt x="153" y="209"/>
                    <a:pt x="153" y="209"/>
                  </a:cubicBezTo>
                  <a:cubicBezTo>
                    <a:pt x="150" y="211"/>
                    <a:pt x="145" y="210"/>
                    <a:pt x="142" y="206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0" y="37"/>
                    <a:pt x="0" y="32"/>
                    <a:pt x="3" y="29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8" y="0"/>
                    <a:pt x="43" y="1"/>
                    <a:pt x="46" y="5"/>
                  </a:cubicBezTo>
                  <a:lnTo>
                    <a:pt x="185" y="17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1" name="Freeform 90"/>
            <p:cNvSpPr>
              <a:spLocks/>
            </p:cNvSpPr>
            <p:nvPr/>
          </p:nvSpPr>
          <p:spPr bwMode="auto">
            <a:xfrm>
              <a:off x="10191782" y="2355540"/>
              <a:ext cx="161287" cy="180410"/>
            </a:xfrm>
            <a:custGeom>
              <a:avLst/>
              <a:gdLst>
                <a:gd name="T0" fmla="*/ 4 w 189"/>
                <a:gd name="T1" fmla="*/ 170 h 211"/>
                <a:gd name="T2" fmla="*/ 3 w 189"/>
                <a:gd name="T3" fmla="*/ 182 h 211"/>
                <a:gd name="T4" fmla="*/ 35 w 189"/>
                <a:gd name="T5" fmla="*/ 209 h 211"/>
                <a:gd name="T6" fmla="*/ 47 w 189"/>
                <a:gd name="T7" fmla="*/ 206 h 211"/>
                <a:gd name="T8" fmla="*/ 185 w 189"/>
                <a:gd name="T9" fmla="*/ 41 h 211"/>
                <a:gd name="T10" fmla="*/ 186 w 189"/>
                <a:gd name="T11" fmla="*/ 29 h 211"/>
                <a:gd name="T12" fmla="*/ 154 w 189"/>
                <a:gd name="T13" fmla="*/ 3 h 211"/>
                <a:gd name="T14" fmla="*/ 143 w 189"/>
                <a:gd name="T15" fmla="*/ 5 h 211"/>
                <a:gd name="T16" fmla="*/ 4 w 189"/>
                <a:gd name="T17" fmla="*/ 17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211">
                  <a:moveTo>
                    <a:pt x="4" y="170"/>
                  </a:moveTo>
                  <a:cubicBezTo>
                    <a:pt x="1" y="174"/>
                    <a:pt x="0" y="179"/>
                    <a:pt x="3" y="182"/>
                  </a:cubicBezTo>
                  <a:cubicBezTo>
                    <a:pt x="35" y="209"/>
                    <a:pt x="35" y="209"/>
                    <a:pt x="35" y="209"/>
                  </a:cubicBezTo>
                  <a:cubicBezTo>
                    <a:pt x="38" y="211"/>
                    <a:pt x="43" y="210"/>
                    <a:pt x="47" y="206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9" y="37"/>
                    <a:pt x="189" y="32"/>
                    <a:pt x="186" y="29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1" y="0"/>
                    <a:pt x="146" y="1"/>
                    <a:pt x="143" y="5"/>
                  </a:cubicBezTo>
                  <a:lnTo>
                    <a:pt x="4" y="17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2" name="Freeform 91"/>
            <p:cNvSpPr>
              <a:spLocks/>
            </p:cNvSpPr>
            <p:nvPr/>
          </p:nvSpPr>
          <p:spPr bwMode="auto">
            <a:xfrm>
              <a:off x="10415491" y="2697959"/>
              <a:ext cx="199534" cy="124483"/>
            </a:xfrm>
            <a:custGeom>
              <a:avLst/>
              <a:gdLst>
                <a:gd name="T0" fmla="*/ 7 w 234"/>
                <a:gd name="T1" fmla="*/ 94 h 146"/>
                <a:gd name="T2" fmla="*/ 2 w 234"/>
                <a:gd name="T3" fmla="*/ 104 h 146"/>
                <a:gd name="T4" fmla="*/ 20 w 234"/>
                <a:gd name="T5" fmla="*/ 142 h 146"/>
                <a:gd name="T6" fmla="*/ 31 w 234"/>
                <a:gd name="T7" fmla="*/ 144 h 146"/>
                <a:gd name="T8" fmla="*/ 227 w 234"/>
                <a:gd name="T9" fmla="*/ 53 h 146"/>
                <a:gd name="T10" fmla="*/ 232 w 234"/>
                <a:gd name="T11" fmla="*/ 43 h 146"/>
                <a:gd name="T12" fmla="*/ 214 w 234"/>
                <a:gd name="T13" fmla="*/ 5 h 146"/>
                <a:gd name="T14" fmla="*/ 203 w 234"/>
                <a:gd name="T15" fmla="*/ 2 h 146"/>
                <a:gd name="T16" fmla="*/ 7 w 234"/>
                <a:gd name="T17" fmla="*/ 9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46">
                  <a:moveTo>
                    <a:pt x="7" y="94"/>
                  </a:moveTo>
                  <a:cubicBezTo>
                    <a:pt x="3" y="96"/>
                    <a:pt x="0" y="100"/>
                    <a:pt x="2" y="104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1" y="145"/>
                    <a:pt x="26" y="146"/>
                    <a:pt x="31" y="144"/>
                  </a:cubicBezTo>
                  <a:cubicBezTo>
                    <a:pt x="227" y="53"/>
                    <a:pt x="227" y="53"/>
                    <a:pt x="227" y="53"/>
                  </a:cubicBezTo>
                  <a:cubicBezTo>
                    <a:pt x="231" y="51"/>
                    <a:pt x="234" y="46"/>
                    <a:pt x="232" y="43"/>
                  </a:cubicBezTo>
                  <a:cubicBezTo>
                    <a:pt x="214" y="5"/>
                    <a:pt x="214" y="5"/>
                    <a:pt x="214" y="5"/>
                  </a:cubicBezTo>
                  <a:cubicBezTo>
                    <a:pt x="213" y="1"/>
                    <a:pt x="208" y="0"/>
                    <a:pt x="203" y="2"/>
                  </a:cubicBezTo>
                  <a:lnTo>
                    <a:pt x="7" y="9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auto">
            <a:xfrm>
              <a:off x="8774841" y="2697959"/>
              <a:ext cx="198812" cy="124483"/>
            </a:xfrm>
            <a:custGeom>
              <a:avLst/>
              <a:gdLst>
                <a:gd name="T0" fmla="*/ 226 w 233"/>
                <a:gd name="T1" fmla="*/ 94 h 146"/>
                <a:gd name="T2" fmla="*/ 231 w 233"/>
                <a:gd name="T3" fmla="*/ 104 h 146"/>
                <a:gd name="T4" fmla="*/ 213 w 233"/>
                <a:gd name="T5" fmla="*/ 142 h 146"/>
                <a:gd name="T6" fmla="*/ 202 w 233"/>
                <a:gd name="T7" fmla="*/ 144 h 146"/>
                <a:gd name="T8" fmla="*/ 7 w 233"/>
                <a:gd name="T9" fmla="*/ 53 h 146"/>
                <a:gd name="T10" fmla="*/ 1 w 233"/>
                <a:gd name="T11" fmla="*/ 43 h 146"/>
                <a:gd name="T12" fmla="*/ 19 w 233"/>
                <a:gd name="T13" fmla="*/ 5 h 146"/>
                <a:gd name="T14" fmla="*/ 30 w 233"/>
                <a:gd name="T15" fmla="*/ 2 h 146"/>
                <a:gd name="T16" fmla="*/ 226 w 233"/>
                <a:gd name="T17" fmla="*/ 9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3" h="146">
                  <a:moveTo>
                    <a:pt x="226" y="94"/>
                  </a:moveTo>
                  <a:cubicBezTo>
                    <a:pt x="230" y="96"/>
                    <a:pt x="233" y="100"/>
                    <a:pt x="231" y="104"/>
                  </a:cubicBezTo>
                  <a:cubicBezTo>
                    <a:pt x="213" y="142"/>
                    <a:pt x="213" y="142"/>
                    <a:pt x="213" y="142"/>
                  </a:cubicBezTo>
                  <a:cubicBezTo>
                    <a:pt x="212" y="145"/>
                    <a:pt x="207" y="146"/>
                    <a:pt x="202" y="14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2" y="51"/>
                    <a:pt x="0" y="46"/>
                    <a:pt x="1" y="43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1" y="1"/>
                    <a:pt x="26" y="0"/>
                    <a:pt x="30" y="2"/>
                  </a:cubicBezTo>
                  <a:lnTo>
                    <a:pt x="226" y="9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auto">
            <a:xfrm>
              <a:off x="8743088" y="2929966"/>
              <a:ext cx="222987" cy="116184"/>
            </a:xfrm>
            <a:custGeom>
              <a:avLst/>
              <a:gdLst>
                <a:gd name="T0" fmla="*/ 0 w 618"/>
                <a:gd name="T1" fmla="*/ 3 h 322"/>
                <a:gd name="T2" fmla="*/ 618 w 618"/>
                <a:gd name="T3" fmla="*/ 0 h 322"/>
                <a:gd name="T4" fmla="*/ 618 w 618"/>
                <a:gd name="T5" fmla="*/ 322 h 322"/>
                <a:gd name="T6" fmla="*/ 0 w 618"/>
                <a:gd name="T7" fmla="*/ 322 h 322"/>
                <a:gd name="T8" fmla="*/ 0 w 618"/>
                <a:gd name="T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8" h="322">
                  <a:moveTo>
                    <a:pt x="0" y="3"/>
                  </a:moveTo>
                  <a:lnTo>
                    <a:pt x="618" y="0"/>
                  </a:lnTo>
                  <a:lnTo>
                    <a:pt x="618" y="322"/>
                  </a:lnTo>
                  <a:lnTo>
                    <a:pt x="0" y="322"/>
                  </a:lnTo>
                  <a:lnTo>
                    <a:pt x="0" y="3"/>
                  </a:lnTo>
                  <a:close/>
                </a:path>
              </a:pathLst>
            </a:custGeom>
            <a:noFill/>
            <a:ln w="60325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5" name="Freeform 94"/>
            <p:cNvSpPr>
              <a:spLocks/>
            </p:cNvSpPr>
            <p:nvPr/>
          </p:nvSpPr>
          <p:spPr bwMode="auto">
            <a:xfrm>
              <a:off x="8699790" y="2948007"/>
              <a:ext cx="25618" cy="81185"/>
            </a:xfrm>
            <a:custGeom>
              <a:avLst/>
              <a:gdLst>
                <a:gd name="T0" fmla="*/ 0 w 71"/>
                <a:gd name="T1" fmla="*/ 0 h 225"/>
                <a:gd name="T2" fmla="*/ 68 w 71"/>
                <a:gd name="T3" fmla="*/ 0 h 225"/>
                <a:gd name="T4" fmla="*/ 71 w 71"/>
                <a:gd name="T5" fmla="*/ 225 h 225"/>
                <a:gd name="T6" fmla="*/ 0 w 71"/>
                <a:gd name="T7" fmla="*/ 225 h 225"/>
                <a:gd name="T8" fmla="*/ 0 w 71"/>
                <a:gd name="T9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25">
                  <a:moveTo>
                    <a:pt x="0" y="0"/>
                  </a:moveTo>
                  <a:lnTo>
                    <a:pt x="68" y="0"/>
                  </a:lnTo>
                  <a:lnTo>
                    <a:pt x="71" y="225"/>
                  </a:lnTo>
                  <a:lnTo>
                    <a:pt x="0" y="2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0325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auto">
            <a:xfrm>
              <a:off x="10464924" y="2929966"/>
              <a:ext cx="222626" cy="116184"/>
            </a:xfrm>
            <a:custGeom>
              <a:avLst/>
              <a:gdLst>
                <a:gd name="T0" fmla="*/ 617 w 617"/>
                <a:gd name="T1" fmla="*/ 3 h 322"/>
                <a:gd name="T2" fmla="*/ 0 w 617"/>
                <a:gd name="T3" fmla="*/ 0 h 322"/>
                <a:gd name="T4" fmla="*/ 0 w 617"/>
                <a:gd name="T5" fmla="*/ 322 h 322"/>
                <a:gd name="T6" fmla="*/ 617 w 617"/>
                <a:gd name="T7" fmla="*/ 322 h 322"/>
                <a:gd name="T8" fmla="*/ 617 w 617"/>
                <a:gd name="T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7" h="322">
                  <a:moveTo>
                    <a:pt x="617" y="3"/>
                  </a:moveTo>
                  <a:lnTo>
                    <a:pt x="0" y="0"/>
                  </a:lnTo>
                  <a:lnTo>
                    <a:pt x="0" y="322"/>
                  </a:lnTo>
                  <a:lnTo>
                    <a:pt x="617" y="322"/>
                  </a:lnTo>
                  <a:lnTo>
                    <a:pt x="617" y="3"/>
                  </a:lnTo>
                  <a:close/>
                </a:path>
              </a:pathLst>
            </a:custGeom>
            <a:noFill/>
            <a:ln w="381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auto">
            <a:xfrm>
              <a:off x="10705591" y="2948007"/>
              <a:ext cx="25618" cy="81185"/>
            </a:xfrm>
            <a:custGeom>
              <a:avLst/>
              <a:gdLst>
                <a:gd name="T0" fmla="*/ 71 w 71"/>
                <a:gd name="T1" fmla="*/ 0 h 225"/>
                <a:gd name="T2" fmla="*/ 2 w 71"/>
                <a:gd name="T3" fmla="*/ 0 h 225"/>
                <a:gd name="T4" fmla="*/ 0 w 71"/>
                <a:gd name="T5" fmla="*/ 225 h 225"/>
                <a:gd name="T6" fmla="*/ 71 w 71"/>
                <a:gd name="T7" fmla="*/ 225 h 225"/>
                <a:gd name="T8" fmla="*/ 71 w 71"/>
                <a:gd name="T9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25">
                  <a:moveTo>
                    <a:pt x="71" y="0"/>
                  </a:moveTo>
                  <a:lnTo>
                    <a:pt x="2" y="0"/>
                  </a:lnTo>
                  <a:lnTo>
                    <a:pt x="0" y="225"/>
                  </a:lnTo>
                  <a:lnTo>
                    <a:pt x="71" y="225"/>
                  </a:lnTo>
                  <a:lnTo>
                    <a:pt x="71" y="0"/>
                  </a:lnTo>
                  <a:close/>
                </a:path>
              </a:pathLst>
            </a:custGeom>
            <a:noFill/>
            <a:ln w="381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8" name="Rectangle 97"/>
            <p:cNvSpPr>
              <a:spLocks noChangeArrowheads="1"/>
            </p:cNvSpPr>
            <p:nvPr/>
          </p:nvSpPr>
          <p:spPr bwMode="auto">
            <a:xfrm>
              <a:off x="10548273" y="2944399"/>
              <a:ext cx="29948" cy="880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9" name="Rectangle 98"/>
            <p:cNvSpPr>
              <a:spLocks noChangeArrowheads="1"/>
            </p:cNvSpPr>
            <p:nvPr/>
          </p:nvSpPr>
          <p:spPr bwMode="auto">
            <a:xfrm>
              <a:off x="10511469" y="2944399"/>
              <a:ext cx="30670" cy="880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0" name="Rectangle 99"/>
            <p:cNvSpPr>
              <a:spLocks noChangeArrowheads="1"/>
            </p:cNvSpPr>
            <p:nvPr/>
          </p:nvSpPr>
          <p:spPr bwMode="auto">
            <a:xfrm>
              <a:off x="10480078" y="2944399"/>
              <a:ext cx="25618" cy="880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1" name="Rectangle 100"/>
            <p:cNvSpPr>
              <a:spLocks noChangeArrowheads="1"/>
            </p:cNvSpPr>
            <p:nvPr/>
          </p:nvSpPr>
          <p:spPr bwMode="auto">
            <a:xfrm>
              <a:off x="10583994" y="2944399"/>
              <a:ext cx="30670" cy="880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2" name="Rectangle 101"/>
            <p:cNvSpPr>
              <a:spLocks noChangeArrowheads="1"/>
            </p:cNvSpPr>
            <p:nvPr/>
          </p:nvSpPr>
          <p:spPr bwMode="auto">
            <a:xfrm>
              <a:off x="10620798" y="2944399"/>
              <a:ext cx="29948" cy="880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3" name="Rectangle 102"/>
            <p:cNvSpPr>
              <a:spLocks noChangeArrowheads="1"/>
            </p:cNvSpPr>
            <p:nvPr/>
          </p:nvSpPr>
          <p:spPr bwMode="auto">
            <a:xfrm>
              <a:off x="10656519" y="2944399"/>
              <a:ext cx="16237" cy="880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6" name="Freeform 23"/>
            <p:cNvSpPr>
              <a:spLocks/>
            </p:cNvSpPr>
            <p:nvPr/>
          </p:nvSpPr>
          <p:spPr bwMode="auto">
            <a:xfrm>
              <a:off x="9660655" y="3086923"/>
              <a:ext cx="774321" cy="765661"/>
            </a:xfrm>
            <a:custGeom>
              <a:avLst/>
              <a:gdLst>
                <a:gd name="T0" fmla="*/ 55 w 907"/>
                <a:gd name="T1" fmla="*/ 887 h 897"/>
                <a:gd name="T2" fmla="*/ 25 w 907"/>
                <a:gd name="T3" fmla="*/ 890 h 897"/>
                <a:gd name="T4" fmla="*/ 8 w 907"/>
                <a:gd name="T5" fmla="*/ 872 h 897"/>
                <a:gd name="T6" fmla="*/ 11 w 907"/>
                <a:gd name="T7" fmla="*/ 842 h 897"/>
                <a:gd name="T8" fmla="*/ 793 w 907"/>
                <a:gd name="T9" fmla="*/ 68 h 897"/>
                <a:gd name="T10" fmla="*/ 899 w 907"/>
                <a:gd name="T11" fmla="*/ 8 h 897"/>
                <a:gd name="T12" fmla="*/ 899 w 907"/>
                <a:gd name="T13" fmla="*/ 8 h 897"/>
                <a:gd name="T14" fmla="*/ 838 w 907"/>
                <a:gd name="T15" fmla="*/ 113 h 897"/>
                <a:gd name="T16" fmla="*/ 55 w 907"/>
                <a:gd name="T17" fmla="*/ 887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7" h="897">
                  <a:moveTo>
                    <a:pt x="55" y="887"/>
                  </a:moveTo>
                  <a:cubicBezTo>
                    <a:pt x="46" y="896"/>
                    <a:pt x="33" y="897"/>
                    <a:pt x="25" y="890"/>
                  </a:cubicBezTo>
                  <a:cubicBezTo>
                    <a:pt x="8" y="872"/>
                    <a:pt x="8" y="872"/>
                    <a:pt x="8" y="872"/>
                  </a:cubicBezTo>
                  <a:cubicBezTo>
                    <a:pt x="0" y="864"/>
                    <a:pt x="1" y="851"/>
                    <a:pt x="11" y="842"/>
                  </a:cubicBezTo>
                  <a:cubicBezTo>
                    <a:pt x="793" y="68"/>
                    <a:pt x="793" y="68"/>
                    <a:pt x="793" y="68"/>
                  </a:cubicBezTo>
                  <a:cubicBezTo>
                    <a:pt x="802" y="59"/>
                    <a:pt x="892" y="0"/>
                    <a:pt x="899" y="8"/>
                  </a:cubicBezTo>
                  <a:cubicBezTo>
                    <a:pt x="899" y="8"/>
                    <a:pt x="899" y="8"/>
                    <a:pt x="899" y="8"/>
                  </a:cubicBezTo>
                  <a:cubicBezTo>
                    <a:pt x="907" y="16"/>
                    <a:pt x="847" y="104"/>
                    <a:pt x="838" y="113"/>
                  </a:cubicBezTo>
                  <a:lnTo>
                    <a:pt x="55" y="88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7" name="Freeform 24"/>
            <p:cNvSpPr>
              <a:spLocks noEditPoints="1"/>
            </p:cNvSpPr>
            <p:nvPr/>
          </p:nvSpPr>
          <p:spPr bwMode="auto">
            <a:xfrm>
              <a:off x="9523543" y="2875482"/>
              <a:ext cx="431541" cy="463293"/>
            </a:xfrm>
            <a:custGeom>
              <a:avLst/>
              <a:gdLst>
                <a:gd name="T0" fmla="*/ 499 w 506"/>
                <a:gd name="T1" fmla="*/ 391 h 543"/>
                <a:gd name="T2" fmla="*/ 471 w 506"/>
                <a:gd name="T3" fmla="*/ 343 h 543"/>
                <a:gd name="T4" fmla="*/ 440 w 506"/>
                <a:gd name="T5" fmla="*/ 263 h 543"/>
                <a:gd name="T6" fmla="*/ 440 w 506"/>
                <a:gd name="T7" fmla="*/ 123 h 543"/>
                <a:gd name="T8" fmla="*/ 440 w 506"/>
                <a:gd name="T9" fmla="*/ 122 h 543"/>
                <a:gd name="T10" fmla="*/ 377 w 506"/>
                <a:gd name="T11" fmla="*/ 55 h 543"/>
                <a:gd name="T12" fmla="*/ 338 w 506"/>
                <a:gd name="T13" fmla="*/ 36 h 543"/>
                <a:gd name="T14" fmla="*/ 302 w 506"/>
                <a:gd name="T15" fmla="*/ 0 h 543"/>
                <a:gd name="T16" fmla="*/ 72 w 506"/>
                <a:gd name="T17" fmla="*/ 0 h 543"/>
                <a:gd name="T18" fmla="*/ 37 w 506"/>
                <a:gd name="T19" fmla="*/ 36 h 543"/>
                <a:gd name="T20" fmla="*/ 37 w 506"/>
                <a:gd name="T21" fmla="*/ 485 h 543"/>
                <a:gd name="T22" fmla="*/ 36 w 506"/>
                <a:gd name="T23" fmla="*/ 485 h 543"/>
                <a:gd name="T24" fmla="*/ 0 w 506"/>
                <a:gd name="T25" fmla="*/ 520 h 543"/>
                <a:gd name="T26" fmla="*/ 0 w 506"/>
                <a:gd name="T27" fmla="*/ 543 h 543"/>
                <a:gd name="T28" fmla="*/ 374 w 506"/>
                <a:gd name="T29" fmla="*/ 543 h 543"/>
                <a:gd name="T30" fmla="*/ 374 w 506"/>
                <a:gd name="T31" fmla="*/ 520 h 543"/>
                <a:gd name="T32" fmla="*/ 339 w 506"/>
                <a:gd name="T33" fmla="*/ 485 h 543"/>
                <a:gd name="T34" fmla="*/ 338 w 506"/>
                <a:gd name="T35" fmla="*/ 485 h 543"/>
                <a:gd name="T36" fmla="*/ 338 w 506"/>
                <a:gd name="T37" fmla="*/ 256 h 543"/>
                <a:gd name="T38" fmla="*/ 347 w 506"/>
                <a:gd name="T39" fmla="*/ 257 h 543"/>
                <a:gd name="T40" fmla="*/ 347 w 506"/>
                <a:gd name="T41" fmla="*/ 401 h 543"/>
                <a:gd name="T42" fmla="*/ 363 w 506"/>
                <a:gd name="T43" fmla="*/ 453 h 543"/>
                <a:gd name="T44" fmla="*/ 420 w 506"/>
                <a:gd name="T45" fmla="*/ 475 h 543"/>
                <a:gd name="T46" fmla="*/ 492 w 506"/>
                <a:gd name="T47" fmla="*/ 452 h 543"/>
                <a:gd name="T48" fmla="*/ 499 w 506"/>
                <a:gd name="T49" fmla="*/ 391 h 543"/>
                <a:gd name="T50" fmla="*/ 93 w 506"/>
                <a:gd name="T51" fmla="*/ 103 h 543"/>
                <a:gd name="T52" fmla="*/ 120 w 506"/>
                <a:gd name="T53" fmla="*/ 77 h 543"/>
                <a:gd name="T54" fmla="*/ 255 w 506"/>
                <a:gd name="T55" fmla="*/ 77 h 543"/>
                <a:gd name="T56" fmla="*/ 281 w 506"/>
                <a:gd name="T57" fmla="*/ 103 h 543"/>
                <a:gd name="T58" fmla="*/ 281 w 506"/>
                <a:gd name="T59" fmla="*/ 143 h 543"/>
                <a:gd name="T60" fmla="*/ 255 w 506"/>
                <a:gd name="T61" fmla="*/ 170 h 543"/>
                <a:gd name="T62" fmla="*/ 120 w 506"/>
                <a:gd name="T63" fmla="*/ 170 h 543"/>
                <a:gd name="T64" fmla="*/ 93 w 506"/>
                <a:gd name="T65" fmla="*/ 143 h 543"/>
                <a:gd name="T66" fmla="*/ 93 w 506"/>
                <a:gd name="T67" fmla="*/ 103 h 543"/>
                <a:gd name="T68" fmla="*/ 464 w 506"/>
                <a:gd name="T69" fmla="*/ 430 h 543"/>
                <a:gd name="T70" fmla="*/ 420 w 506"/>
                <a:gd name="T71" fmla="*/ 440 h 543"/>
                <a:gd name="T72" fmla="*/ 389 w 506"/>
                <a:gd name="T73" fmla="*/ 430 h 543"/>
                <a:gd name="T74" fmla="*/ 382 w 506"/>
                <a:gd name="T75" fmla="*/ 404 h 543"/>
                <a:gd name="T76" fmla="*/ 382 w 506"/>
                <a:gd name="T77" fmla="*/ 256 h 543"/>
                <a:gd name="T78" fmla="*/ 371 w 506"/>
                <a:gd name="T79" fmla="*/ 231 h 543"/>
                <a:gd name="T80" fmla="*/ 338 w 506"/>
                <a:gd name="T81" fmla="*/ 221 h 543"/>
                <a:gd name="T82" fmla="*/ 338 w 506"/>
                <a:gd name="T83" fmla="*/ 75 h 543"/>
                <a:gd name="T84" fmla="*/ 362 w 506"/>
                <a:gd name="T85" fmla="*/ 87 h 543"/>
                <a:gd name="T86" fmla="*/ 405 w 506"/>
                <a:gd name="T87" fmla="*/ 124 h 543"/>
                <a:gd name="T88" fmla="*/ 405 w 506"/>
                <a:gd name="T89" fmla="*/ 263 h 543"/>
                <a:gd name="T90" fmla="*/ 444 w 506"/>
                <a:gd name="T91" fmla="*/ 366 h 543"/>
                <a:gd name="T92" fmla="*/ 465 w 506"/>
                <a:gd name="T93" fmla="*/ 399 h 543"/>
                <a:gd name="T94" fmla="*/ 464 w 506"/>
                <a:gd name="T95" fmla="*/ 430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06" h="543">
                  <a:moveTo>
                    <a:pt x="499" y="391"/>
                  </a:moveTo>
                  <a:cubicBezTo>
                    <a:pt x="494" y="369"/>
                    <a:pt x="482" y="355"/>
                    <a:pt x="471" y="343"/>
                  </a:cubicBezTo>
                  <a:cubicBezTo>
                    <a:pt x="455" y="325"/>
                    <a:pt x="440" y="308"/>
                    <a:pt x="440" y="263"/>
                  </a:cubicBezTo>
                  <a:cubicBezTo>
                    <a:pt x="440" y="123"/>
                    <a:pt x="440" y="123"/>
                    <a:pt x="440" y="123"/>
                  </a:cubicBezTo>
                  <a:cubicBezTo>
                    <a:pt x="440" y="122"/>
                    <a:pt x="440" y="122"/>
                    <a:pt x="440" y="122"/>
                  </a:cubicBezTo>
                  <a:cubicBezTo>
                    <a:pt x="439" y="118"/>
                    <a:pt x="441" y="94"/>
                    <a:pt x="377" y="55"/>
                  </a:cubicBezTo>
                  <a:cubicBezTo>
                    <a:pt x="360" y="45"/>
                    <a:pt x="347" y="40"/>
                    <a:pt x="338" y="36"/>
                  </a:cubicBezTo>
                  <a:cubicBezTo>
                    <a:pt x="338" y="16"/>
                    <a:pt x="322" y="0"/>
                    <a:pt x="30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53" y="0"/>
                    <a:pt x="37" y="16"/>
                    <a:pt x="37" y="36"/>
                  </a:cubicBezTo>
                  <a:cubicBezTo>
                    <a:pt x="37" y="485"/>
                    <a:pt x="37" y="485"/>
                    <a:pt x="37" y="485"/>
                  </a:cubicBezTo>
                  <a:cubicBezTo>
                    <a:pt x="36" y="485"/>
                    <a:pt x="36" y="485"/>
                    <a:pt x="36" y="485"/>
                  </a:cubicBezTo>
                  <a:cubicBezTo>
                    <a:pt x="16" y="485"/>
                    <a:pt x="0" y="501"/>
                    <a:pt x="0" y="520"/>
                  </a:cubicBezTo>
                  <a:cubicBezTo>
                    <a:pt x="0" y="543"/>
                    <a:pt x="0" y="543"/>
                    <a:pt x="0" y="543"/>
                  </a:cubicBezTo>
                  <a:cubicBezTo>
                    <a:pt x="374" y="543"/>
                    <a:pt x="374" y="543"/>
                    <a:pt x="374" y="543"/>
                  </a:cubicBezTo>
                  <a:cubicBezTo>
                    <a:pt x="374" y="520"/>
                    <a:pt x="374" y="520"/>
                    <a:pt x="374" y="520"/>
                  </a:cubicBezTo>
                  <a:cubicBezTo>
                    <a:pt x="374" y="501"/>
                    <a:pt x="358" y="485"/>
                    <a:pt x="339" y="485"/>
                  </a:cubicBezTo>
                  <a:cubicBezTo>
                    <a:pt x="338" y="485"/>
                    <a:pt x="338" y="485"/>
                    <a:pt x="338" y="485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41" y="256"/>
                    <a:pt x="345" y="257"/>
                    <a:pt x="347" y="257"/>
                  </a:cubicBezTo>
                  <a:cubicBezTo>
                    <a:pt x="347" y="401"/>
                    <a:pt x="347" y="401"/>
                    <a:pt x="347" y="401"/>
                  </a:cubicBezTo>
                  <a:cubicBezTo>
                    <a:pt x="346" y="408"/>
                    <a:pt x="345" y="433"/>
                    <a:pt x="363" y="453"/>
                  </a:cubicBezTo>
                  <a:cubicBezTo>
                    <a:pt x="376" y="468"/>
                    <a:pt x="395" y="475"/>
                    <a:pt x="420" y="475"/>
                  </a:cubicBezTo>
                  <a:cubicBezTo>
                    <a:pt x="456" y="475"/>
                    <a:pt x="479" y="468"/>
                    <a:pt x="492" y="452"/>
                  </a:cubicBezTo>
                  <a:cubicBezTo>
                    <a:pt x="506" y="433"/>
                    <a:pt x="503" y="410"/>
                    <a:pt x="499" y="391"/>
                  </a:cubicBezTo>
                  <a:close/>
                  <a:moveTo>
                    <a:pt x="93" y="103"/>
                  </a:moveTo>
                  <a:cubicBezTo>
                    <a:pt x="93" y="89"/>
                    <a:pt x="105" y="77"/>
                    <a:pt x="120" y="77"/>
                  </a:cubicBezTo>
                  <a:cubicBezTo>
                    <a:pt x="255" y="77"/>
                    <a:pt x="255" y="77"/>
                    <a:pt x="255" y="77"/>
                  </a:cubicBezTo>
                  <a:cubicBezTo>
                    <a:pt x="269" y="77"/>
                    <a:pt x="281" y="89"/>
                    <a:pt x="281" y="103"/>
                  </a:cubicBezTo>
                  <a:cubicBezTo>
                    <a:pt x="281" y="143"/>
                    <a:pt x="281" y="143"/>
                    <a:pt x="281" y="143"/>
                  </a:cubicBezTo>
                  <a:cubicBezTo>
                    <a:pt x="281" y="158"/>
                    <a:pt x="269" y="170"/>
                    <a:pt x="255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05" y="170"/>
                    <a:pt x="93" y="158"/>
                    <a:pt x="93" y="143"/>
                  </a:cubicBezTo>
                  <a:lnTo>
                    <a:pt x="93" y="103"/>
                  </a:lnTo>
                  <a:close/>
                  <a:moveTo>
                    <a:pt x="464" y="430"/>
                  </a:moveTo>
                  <a:cubicBezTo>
                    <a:pt x="461" y="434"/>
                    <a:pt x="451" y="440"/>
                    <a:pt x="420" y="440"/>
                  </a:cubicBezTo>
                  <a:cubicBezTo>
                    <a:pt x="405" y="440"/>
                    <a:pt x="395" y="437"/>
                    <a:pt x="389" y="430"/>
                  </a:cubicBezTo>
                  <a:cubicBezTo>
                    <a:pt x="380" y="420"/>
                    <a:pt x="382" y="404"/>
                    <a:pt x="382" y="404"/>
                  </a:cubicBezTo>
                  <a:cubicBezTo>
                    <a:pt x="382" y="256"/>
                    <a:pt x="382" y="256"/>
                    <a:pt x="382" y="256"/>
                  </a:cubicBezTo>
                  <a:cubicBezTo>
                    <a:pt x="382" y="246"/>
                    <a:pt x="378" y="238"/>
                    <a:pt x="371" y="231"/>
                  </a:cubicBezTo>
                  <a:cubicBezTo>
                    <a:pt x="361" y="223"/>
                    <a:pt x="348" y="221"/>
                    <a:pt x="338" y="221"/>
                  </a:cubicBezTo>
                  <a:cubicBezTo>
                    <a:pt x="338" y="75"/>
                    <a:pt x="338" y="75"/>
                    <a:pt x="338" y="75"/>
                  </a:cubicBezTo>
                  <a:cubicBezTo>
                    <a:pt x="345" y="78"/>
                    <a:pt x="353" y="82"/>
                    <a:pt x="362" y="87"/>
                  </a:cubicBezTo>
                  <a:cubicBezTo>
                    <a:pt x="398" y="104"/>
                    <a:pt x="404" y="123"/>
                    <a:pt x="405" y="124"/>
                  </a:cubicBezTo>
                  <a:cubicBezTo>
                    <a:pt x="405" y="263"/>
                    <a:pt x="405" y="263"/>
                    <a:pt x="405" y="263"/>
                  </a:cubicBezTo>
                  <a:cubicBezTo>
                    <a:pt x="405" y="321"/>
                    <a:pt x="427" y="346"/>
                    <a:pt x="444" y="366"/>
                  </a:cubicBezTo>
                  <a:cubicBezTo>
                    <a:pt x="454" y="377"/>
                    <a:pt x="462" y="386"/>
                    <a:pt x="465" y="399"/>
                  </a:cubicBezTo>
                  <a:cubicBezTo>
                    <a:pt x="469" y="415"/>
                    <a:pt x="468" y="425"/>
                    <a:pt x="464" y="430"/>
                  </a:cubicBez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080290" y="2086729"/>
            <a:ext cx="2031419" cy="1625504"/>
            <a:chOff x="5080290" y="2086729"/>
            <a:chExt cx="2031419" cy="1625504"/>
          </a:xfrm>
        </p:grpSpPr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6030330" y="2086729"/>
              <a:ext cx="95617" cy="314996"/>
            </a:xfrm>
            <a:custGeom>
              <a:avLst/>
              <a:gdLst>
                <a:gd name="T0" fmla="*/ 112 w 112"/>
                <a:gd name="T1" fmla="*/ 355 h 369"/>
                <a:gd name="T2" fmla="*/ 97 w 112"/>
                <a:gd name="T3" fmla="*/ 369 h 369"/>
                <a:gd name="T4" fmla="*/ 14 w 112"/>
                <a:gd name="T5" fmla="*/ 369 h 369"/>
                <a:gd name="T6" fmla="*/ 0 w 112"/>
                <a:gd name="T7" fmla="*/ 355 h 369"/>
                <a:gd name="T8" fmla="*/ 0 w 112"/>
                <a:gd name="T9" fmla="*/ 14 h 369"/>
                <a:gd name="T10" fmla="*/ 14 w 112"/>
                <a:gd name="T11" fmla="*/ 0 h 369"/>
                <a:gd name="T12" fmla="*/ 97 w 112"/>
                <a:gd name="T13" fmla="*/ 0 h 369"/>
                <a:gd name="T14" fmla="*/ 112 w 112"/>
                <a:gd name="T15" fmla="*/ 14 h 369"/>
                <a:gd name="T16" fmla="*/ 112 w 112"/>
                <a:gd name="T17" fmla="*/ 355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369">
                  <a:moveTo>
                    <a:pt x="112" y="355"/>
                  </a:moveTo>
                  <a:cubicBezTo>
                    <a:pt x="112" y="362"/>
                    <a:pt x="105" y="369"/>
                    <a:pt x="97" y="369"/>
                  </a:cubicBezTo>
                  <a:cubicBezTo>
                    <a:pt x="14" y="369"/>
                    <a:pt x="14" y="369"/>
                    <a:pt x="14" y="369"/>
                  </a:cubicBezTo>
                  <a:cubicBezTo>
                    <a:pt x="6" y="369"/>
                    <a:pt x="0" y="362"/>
                    <a:pt x="0" y="35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105" y="0"/>
                    <a:pt x="112" y="6"/>
                    <a:pt x="112" y="14"/>
                  </a:cubicBezTo>
                  <a:lnTo>
                    <a:pt x="112" y="3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5427760" y="2355540"/>
              <a:ext cx="160204" cy="180410"/>
            </a:xfrm>
            <a:custGeom>
              <a:avLst/>
              <a:gdLst>
                <a:gd name="T0" fmla="*/ 185 w 188"/>
                <a:gd name="T1" fmla="*/ 170 h 211"/>
                <a:gd name="T2" fmla="*/ 185 w 188"/>
                <a:gd name="T3" fmla="*/ 182 h 211"/>
                <a:gd name="T4" fmla="*/ 153 w 188"/>
                <a:gd name="T5" fmla="*/ 209 h 211"/>
                <a:gd name="T6" fmla="*/ 142 w 188"/>
                <a:gd name="T7" fmla="*/ 206 h 211"/>
                <a:gd name="T8" fmla="*/ 3 w 188"/>
                <a:gd name="T9" fmla="*/ 41 h 211"/>
                <a:gd name="T10" fmla="*/ 3 w 188"/>
                <a:gd name="T11" fmla="*/ 29 h 211"/>
                <a:gd name="T12" fmla="*/ 35 w 188"/>
                <a:gd name="T13" fmla="*/ 3 h 211"/>
                <a:gd name="T14" fmla="*/ 46 w 188"/>
                <a:gd name="T15" fmla="*/ 5 h 211"/>
                <a:gd name="T16" fmla="*/ 185 w 188"/>
                <a:gd name="T17" fmla="*/ 17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211">
                  <a:moveTo>
                    <a:pt x="185" y="170"/>
                  </a:moveTo>
                  <a:cubicBezTo>
                    <a:pt x="188" y="174"/>
                    <a:pt x="188" y="179"/>
                    <a:pt x="185" y="182"/>
                  </a:cubicBezTo>
                  <a:cubicBezTo>
                    <a:pt x="153" y="209"/>
                    <a:pt x="153" y="209"/>
                    <a:pt x="153" y="209"/>
                  </a:cubicBezTo>
                  <a:cubicBezTo>
                    <a:pt x="150" y="211"/>
                    <a:pt x="145" y="210"/>
                    <a:pt x="142" y="206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0" y="37"/>
                    <a:pt x="0" y="32"/>
                    <a:pt x="3" y="29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8" y="0"/>
                    <a:pt x="43" y="1"/>
                    <a:pt x="46" y="5"/>
                  </a:cubicBezTo>
                  <a:lnTo>
                    <a:pt x="185" y="17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6572282" y="2355540"/>
              <a:ext cx="161287" cy="180410"/>
            </a:xfrm>
            <a:custGeom>
              <a:avLst/>
              <a:gdLst>
                <a:gd name="T0" fmla="*/ 4 w 189"/>
                <a:gd name="T1" fmla="*/ 170 h 211"/>
                <a:gd name="T2" fmla="*/ 3 w 189"/>
                <a:gd name="T3" fmla="*/ 182 h 211"/>
                <a:gd name="T4" fmla="*/ 35 w 189"/>
                <a:gd name="T5" fmla="*/ 209 h 211"/>
                <a:gd name="T6" fmla="*/ 47 w 189"/>
                <a:gd name="T7" fmla="*/ 206 h 211"/>
                <a:gd name="T8" fmla="*/ 185 w 189"/>
                <a:gd name="T9" fmla="*/ 41 h 211"/>
                <a:gd name="T10" fmla="*/ 186 w 189"/>
                <a:gd name="T11" fmla="*/ 29 h 211"/>
                <a:gd name="T12" fmla="*/ 154 w 189"/>
                <a:gd name="T13" fmla="*/ 3 h 211"/>
                <a:gd name="T14" fmla="*/ 143 w 189"/>
                <a:gd name="T15" fmla="*/ 5 h 211"/>
                <a:gd name="T16" fmla="*/ 4 w 189"/>
                <a:gd name="T17" fmla="*/ 17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211">
                  <a:moveTo>
                    <a:pt x="4" y="170"/>
                  </a:moveTo>
                  <a:cubicBezTo>
                    <a:pt x="1" y="174"/>
                    <a:pt x="0" y="179"/>
                    <a:pt x="3" y="182"/>
                  </a:cubicBezTo>
                  <a:cubicBezTo>
                    <a:pt x="35" y="209"/>
                    <a:pt x="35" y="209"/>
                    <a:pt x="35" y="209"/>
                  </a:cubicBezTo>
                  <a:cubicBezTo>
                    <a:pt x="38" y="211"/>
                    <a:pt x="43" y="210"/>
                    <a:pt x="47" y="206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9" y="37"/>
                    <a:pt x="189" y="32"/>
                    <a:pt x="186" y="29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1" y="0"/>
                    <a:pt x="146" y="1"/>
                    <a:pt x="143" y="5"/>
                  </a:cubicBezTo>
                  <a:lnTo>
                    <a:pt x="4" y="17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6795991" y="2697959"/>
              <a:ext cx="199534" cy="124483"/>
            </a:xfrm>
            <a:custGeom>
              <a:avLst/>
              <a:gdLst>
                <a:gd name="T0" fmla="*/ 7 w 234"/>
                <a:gd name="T1" fmla="*/ 94 h 146"/>
                <a:gd name="T2" fmla="*/ 2 w 234"/>
                <a:gd name="T3" fmla="*/ 104 h 146"/>
                <a:gd name="T4" fmla="*/ 20 w 234"/>
                <a:gd name="T5" fmla="*/ 142 h 146"/>
                <a:gd name="T6" fmla="*/ 31 w 234"/>
                <a:gd name="T7" fmla="*/ 144 h 146"/>
                <a:gd name="T8" fmla="*/ 227 w 234"/>
                <a:gd name="T9" fmla="*/ 53 h 146"/>
                <a:gd name="T10" fmla="*/ 232 w 234"/>
                <a:gd name="T11" fmla="*/ 43 h 146"/>
                <a:gd name="T12" fmla="*/ 214 w 234"/>
                <a:gd name="T13" fmla="*/ 5 h 146"/>
                <a:gd name="T14" fmla="*/ 203 w 234"/>
                <a:gd name="T15" fmla="*/ 2 h 146"/>
                <a:gd name="T16" fmla="*/ 7 w 234"/>
                <a:gd name="T17" fmla="*/ 9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46">
                  <a:moveTo>
                    <a:pt x="7" y="94"/>
                  </a:moveTo>
                  <a:cubicBezTo>
                    <a:pt x="3" y="96"/>
                    <a:pt x="0" y="100"/>
                    <a:pt x="2" y="104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1" y="145"/>
                    <a:pt x="26" y="146"/>
                    <a:pt x="31" y="144"/>
                  </a:cubicBezTo>
                  <a:cubicBezTo>
                    <a:pt x="227" y="53"/>
                    <a:pt x="227" y="53"/>
                    <a:pt x="227" y="53"/>
                  </a:cubicBezTo>
                  <a:cubicBezTo>
                    <a:pt x="231" y="51"/>
                    <a:pt x="234" y="46"/>
                    <a:pt x="232" y="43"/>
                  </a:cubicBezTo>
                  <a:cubicBezTo>
                    <a:pt x="214" y="5"/>
                    <a:pt x="214" y="5"/>
                    <a:pt x="214" y="5"/>
                  </a:cubicBezTo>
                  <a:cubicBezTo>
                    <a:pt x="213" y="1"/>
                    <a:pt x="208" y="0"/>
                    <a:pt x="203" y="2"/>
                  </a:cubicBezTo>
                  <a:lnTo>
                    <a:pt x="7" y="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5155341" y="2697959"/>
              <a:ext cx="198812" cy="124483"/>
            </a:xfrm>
            <a:custGeom>
              <a:avLst/>
              <a:gdLst>
                <a:gd name="T0" fmla="*/ 226 w 233"/>
                <a:gd name="T1" fmla="*/ 94 h 146"/>
                <a:gd name="T2" fmla="*/ 231 w 233"/>
                <a:gd name="T3" fmla="*/ 104 h 146"/>
                <a:gd name="T4" fmla="*/ 213 w 233"/>
                <a:gd name="T5" fmla="*/ 142 h 146"/>
                <a:gd name="T6" fmla="*/ 202 w 233"/>
                <a:gd name="T7" fmla="*/ 144 h 146"/>
                <a:gd name="T8" fmla="*/ 7 w 233"/>
                <a:gd name="T9" fmla="*/ 53 h 146"/>
                <a:gd name="T10" fmla="*/ 1 w 233"/>
                <a:gd name="T11" fmla="*/ 43 h 146"/>
                <a:gd name="T12" fmla="*/ 19 w 233"/>
                <a:gd name="T13" fmla="*/ 5 h 146"/>
                <a:gd name="T14" fmla="*/ 30 w 233"/>
                <a:gd name="T15" fmla="*/ 2 h 146"/>
                <a:gd name="T16" fmla="*/ 226 w 233"/>
                <a:gd name="T17" fmla="*/ 9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3" h="146">
                  <a:moveTo>
                    <a:pt x="226" y="94"/>
                  </a:moveTo>
                  <a:cubicBezTo>
                    <a:pt x="230" y="96"/>
                    <a:pt x="233" y="100"/>
                    <a:pt x="231" y="104"/>
                  </a:cubicBezTo>
                  <a:cubicBezTo>
                    <a:pt x="213" y="142"/>
                    <a:pt x="213" y="142"/>
                    <a:pt x="213" y="142"/>
                  </a:cubicBezTo>
                  <a:cubicBezTo>
                    <a:pt x="212" y="145"/>
                    <a:pt x="207" y="146"/>
                    <a:pt x="202" y="14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2" y="51"/>
                    <a:pt x="0" y="46"/>
                    <a:pt x="1" y="43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1" y="1"/>
                    <a:pt x="26" y="0"/>
                    <a:pt x="30" y="2"/>
                  </a:cubicBezTo>
                  <a:lnTo>
                    <a:pt x="226" y="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5123588" y="2929966"/>
              <a:ext cx="222987" cy="116184"/>
            </a:xfrm>
            <a:custGeom>
              <a:avLst/>
              <a:gdLst>
                <a:gd name="T0" fmla="*/ 0 w 618"/>
                <a:gd name="T1" fmla="*/ 3 h 322"/>
                <a:gd name="T2" fmla="*/ 618 w 618"/>
                <a:gd name="T3" fmla="*/ 0 h 322"/>
                <a:gd name="T4" fmla="*/ 618 w 618"/>
                <a:gd name="T5" fmla="*/ 322 h 322"/>
                <a:gd name="T6" fmla="*/ 0 w 618"/>
                <a:gd name="T7" fmla="*/ 322 h 322"/>
                <a:gd name="T8" fmla="*/ 0 w 618"/>
                <a:gd name="T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8" h="322">
                  <a:moveTo>
                    <a:pt x="0" y="3"/>
                  </a:moveTo>
                  <a:lnTo>
                    <a:pt x="618" y="0"/>
                  </a:lnTo>
                  <a:lnTo>
                    <a:pt x="618" y="322"/>
                  </a:lnTo>
                  <a:lnTo>
                    <a:pt x="0" y="322"/>
                  </a:lnTo>
                  <a:lnTo>
                    <a:pt x="0" y="3"/>
                  </a:lnTo>
                  <a:close/>
                </a:path>
              </a:pathLst>
            </a:custGeom>
            <a:noFill/>
            <a:ln w="60325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5080290" y="2948007"/>
              <a:ext cx="25618" cy="81185"/>
            </a:xfrm>
            <a:custGeom>
              <a:avLst/>
              <a:gdLst>
                <a:gd name="T0" fmla="*/ 0 w 71"/>
                <a:gd name="T1" fmla="*/ 0 h 225"/>
                <a:gd name="T2" fmla="*/ 68 w 71"/>
                <a:gd name="T3" fmla="*/ 0 h 225"/>
                <a:gd name="T4" fmla="*/ 71 w 71"/>
                <a:gd name="T5" fmla="*/ 225 h 225"/>
                <a:gd name="T6" fmla="*/ 0 w 71"/>
                <a:gd name="T7" fmla="*/ 225 h 225"/>
                <a:gd name="T8" fmla="*/ 0 w 71"/>
                <a:gd name="T9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25">
                  <a:moveTo>
                    <a:pt x="0" y="0"/>
                  </a:moveTo>
                  <a:lnTo>
                    <a:pt x="68" y="0"/>
                  </a:lnTo>
                  <a:lnTo>
                    <a:pt x="71" y="225"/>
                  </a:lnTo>
                  <a:lnTo>
                    <a:pt x="0" y="2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0325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6845424" y="2929966"/>
              <a:ext cx="222626" cy="116184"/>
            </a:xfrm>
            <a:custGeom>
              <a:avLst/>
              <a:gdLst>
                <a:gd name="T0" fmla="*/ 617 w 617"/>
                <a:gd name="T1" fmla="*/ 3 h 322"/>
                <a:gd name="T2" fmla="*/ 0 w 617"/>
                <a:gd name="T3" fmla="*/ 0 h 322"/>
                <a:gd name="T4" fmla="*/ 0 w 617"/>
                <a:gd name="T5" fmla="*/ 322 h 322"/>
                <a:gd name="T6" fmla="*/ 617 w 617"/>
                <a:gd name="T7" fmla="*/ 322 h 322"/>
                <a:gd name="T8" fmla="*/ 617 w 617"/>
                <a:gd name="T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7" h="322">
                  <a:moveTo>
                    <a:pt x="617" y="3"/>
                  </a:moveTo>
                  <a:lnTo>
                    <a:pt x="0" y="0"/>
                  </a:lnTo>
                  <a:lnTo>
                    <a:pt x="0" y="322"/>
                  </a:lnTo>
                  <a:lnTo>
                    <a:pt x="617" y="322"/>
                  </a:lnTo>
                  <a:lnTo>
                    <a:pt x="617" y="3"/>
                  </a:lnTo>
                  <a:close/>
                </a:path>
              </a:pathLst>
            </a:custGeom>
            <a:noFill/>
            <a:ln w="38100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7086091" y="2948007"/>
              <a:ext cx="25618" cy="81185"/>
            </a:xfrm>
            <a:custGeom>
              <a:avLst/>
              <a:gdLst>
                <a:gd name="T0" fmla="*/ 71 w 71"/>
                <a:gd name="T1" fmla="*/ 0 h 225"/>
                <a:gd name="T2" fmla="*/ 2 w 71"/>
                <a:gd name="T3" fmla="*/ 0 h 225"/>
                <a:gd name="T4" fmla="*/ 0 w 71"/>
                <a:gd name="T5" fmla="*/ 225 h 225"/>
                <a:gd name="T6" fmla="*/ 71 w 71"/>
                <a:gd name="T7" fmla="*/ 225 h 225"/>
                <a:gd name="T8" fmla="*/ 71 w 71"/>
                <a:gd name="T9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25">
                  <a:moveTo>
                    <a:pt x="71" y="0"/>
                  </a:moveTo>
                  <a:lnTo>
                    <a:pt x="2" y="0"/>
                  </a:lnTo>
                  <a:lnTo>
                    <a:pt x="0" y="225"/>
                  </a:lnTo>
                  <a:lnTo>
                    <a:pt x="71" y="225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accent3"/>
            </a:solidFill>
            <a:ln w="38100" cap="flat">
              <a:solidFill>
                <a:schemeClr val="accent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8" name="Rectangle 77"/>
            <p:cNvSpPr>
              <a:spLocks noChangeArrowheads="1"/>
            </p:cNvSpPr>
            <p:nvPr/>
          </p:nvSpPr>
          <p:spPr bwMode="auto">
            <a:xfrm>
              <a:off x="6928773" y="2944399"/>
              <a:ext cx="29948" cy="88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9" name="Rectangle 78"/>
            <p:cNvSpPr>
              <a:spLocks noChangeArrowheads="1"/>
            </p:cNvSpPr>
            <p:nvPr/>
          </p:nvSpPr>
          <p:spPr bwMode="auto">
            <a:xfrm>
              <a:off x="6891969" y="2944399"/>
              <a:ext cx="30670" cy="88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0" name="Rectangle 79"/>
            <p:cNvSpPr>
              <a:spLocks noChangeArrowheads="1"/>
            </p:cNvSpPr>
            <p:nvPr/>
          </p:nvSpPr>
          <p:spPr bwMode="auto">
            <a:xfrm>
              <a:off x="6860578" y="2944399"/>
              <a:ext cx="25618" cy="88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1" name="Rectangle 80"/>
            <p:cNvSpPr>
              <a:spLocks noChangeArrowheads="1"/>
            </p:cNvSpPr>
            <p:nvPr/>
          </p:nvSpPr>
          <p:spPr bwMode="auto">
            <a:xfrm>
              <a:off x="6964494" y="2944399"/>
              <a:ext cx="30670" cy="88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2" name="Rectangle 81"/>
            <p:cNvSpPr>
              <a:spLocks noChangeArrowheads="1"/>
            </p:cNvSpPr>
            <p:nvPr/>
          </p:nvSpPr>
          <p:spPr bwMode="auto">
            <a:xfrm>
              <a:off x="7001298" y="2944399"/>
              <a:ext cx="29948" cy="880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3" name="Rectangle 82"/>
            <p:cNvSpPr>
              <a:spLocks noChangeArrowheads="1"/>
            </p:cNvSpPr>
            <p:nvPr/>
          </p:nvSpPr>
          <p:spPr bwMode="auto">
            <a:xfrm>
              <a:off x="7037019" y="2944399"/>
              <a:ext cx="16237" cy="88040"/>
            </a:xfrm>
            <a:prstGeom prst="rect">
              <a:avLst/>
            </a:prstGeom>
            <a:solidFill>
              <a:srgbClr val="95C1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7" name="Freeform 24"/>
            <p:cNvSpPr>
              <a:spLocks noEditPoints="1"/>
            </p:cNvSpPr>
            <p:nvPr/>
          </p:nvSpPr>
          <p:spPr bwMode="auto">
            <a:xfrm>
              <a:off x="5904043" y="2875482"/>
              <a:ext cx="431541" cy="463293"/>
            </a:xfrm>
            <a:custGeom>
              <a:avLst/>
              <a:gdLst>
                <a:gd name="T0" fmla="*/ 499 w 506"/>
                <a:gd name="T1" fmla="*/ 391 h 543"/>
                <a:gd name="T2" fmla="*/ 471 w 506"/>
                <a:gd name="T3" fmla="*/ 343 h 543"/>
                <a:gd name="T4" fmla="*/ 440 w 506"/>
                <a:gd name="T5" fmla="*/ 263 h 543"/>
                <a:gd name="T6" fmla="*/ 440 w 506"/>
                <a:gd name="T7" fmla="*/ 123 h 543"/>
                <a:gd name="T8" fmla="*/ 440 w 506"/>
                <a:gd name="T9" fmla="*/ 122 h 543"/>
                <a:gd name="T10" fmla="*/ 377 w 506"/>
                <a:gd name="T11" fmla="*/ 55 h 543"/>
                <a:gd name="T12" fmla="*/ 338 w 506"/>
                <a:gd name="T13" fmla="*/ 36 h 543"/>
                <a:gd name="T14" fmla="*/ 302 w 506"/>
                <a:gd name="T15" fmla="*/ 0 h 543"/>
                <a:gd name="T16" fmla="*/ 72 w 506"/>
                <a:gd name="T17" fmla="*/ 0 h 543"/>
                <a:gd name="T18" fmla="*/ 37 w 506"/>
                <a:gd name="T19" fmla="*/ 36 h 543"/>
                <a:gd name="T20" fmla="*/ 37 w 506"/>
                <a:gd name="T21" fmla="*/ 485 h 543"/>
                <a:gd name="T22" fmla="*/ 36 w 506"/>
                <a:gd name="T23" fmla="*/ 485 h 543"/>
                <a:gd name="T24" fmla="*/ 0 w 506"/>
                <a:gd name="T25" fmla="*/ 520 h 543"/>
                <a:gd name="T26" fmla="*/ 0 w 506"/>
                <a:gd name="T27" fmla="*/ 543 h 543"/>
                <a:gd name="T28" fmla="*/ 374 w 506"/>
                <a:gd name="T29" fmla="*/ 543 h 543"/>
                <a:gd name="T30" fmla="*/ 374 w 506"/>
                <a:gd name="T31" fmla="*/ 520 h 543"/>
                <a:gd name="T32" fmla="*/ 339 w 506"/>
                <a:gd name="T33" fmla="*/ 485 h 543"/>
                <a:gd name="T34" fmla="*/ 338 w 506"/>
                <a:gd name="T35" fmla="*/ 485 h 543"/>
                <a:gd name="T36" fmla="*/ 338 w 506"/>
                <a:gd name="T37" fmla="*/ 256 h 543"/>
                <a:gd name="T38" fmla="*/ 347 w 506"/>
                <a:gd name="T39" fmla="*/ 257 h 543"/>
                <a:gd name="T40" fmla="*/ 347 w 506"/>
                <a:gd name="T41" fmla="*/ 401 h 543"/>
                <a:gd name="T42" fmla="*/ 363 w 506"/>
                <a:gd name="T43" fmla="*/ 453 h 543"/>
                <a:gd name="T44" fmla="*/ 420 w 506"/>
                <a:gd name="T45" fmla="*/ 475 h 543"/>
                <a:gd name="T46" fmla="*/ 492 w 506"/>
                <a:gd name="T47" fmla="*/ 452 h 543"/>
                <a:gd name="T48" fmla="*/ 499 w 506"/>
                <a:gd name="T49" fmla="*/ 391 h 543"/>
                <a:gd name="T50" fmla="*/ 93 w 506"/>
                <a:gd name="T51" fmla="*/ 103 h 543"/>
                <a:gd name="T52" fmla="*/ 120 w 506"/>
                <a:gd name="T53" fmla="*/ 77 h 543"/>
                <a:gd name="T54" fmla="*/ 255 w 506"/>
                <a:gd name="T55" fmla="*/ 77 h 543"/>
                <a:gd name="T56" fmla="*/ 281 w 506"/>
                <a:gd name="T57" fmla="*/ 103 h 543"/>
                <a:gd name="T58" fmla="*/ 281 w 506"/>
                <a:gd name="T59" fmla="*/ 143 h 543"/>
                <a:gd name="T60" fmla="*/ 255 w 506"/>
                <a:gd name="T61" fmla="*/ 170 h 543"/>
                <a:gd name="T62" fmla="*/ 120 w 506"/>
                <a:gd name="T63" fmla="*/ 170 h 543"/>
                <a:gd name="T64" fmla="*/ 93 w 506"/>
                <a:gd name="T65" fmla="*/ 143 h 543"/>
                <a:gd name="T66" fmla="*/ 93 w 506"/>
                <a:gd name="T67" fmla="*/ 103 h 543"/>
                <a:gd name="T68" fmla="*/ 464 w 506"/>
                <a:gd name="T69" fmla="*/ 430 h 543"/>
                <a:gd name="T70" fmla="*/ 420 w 506"/>
                <a:gd name="T71" fmla="*/ 440 h 543"/>
                <a:gd name="T72" fmla="*/ 389 w 506"/>
                <a:gd name="T73" fmla="*/ 430 h 543"/>
                <a:gd name="T74" fmla="*/ 382 w 506"/>
                <a:gd name="T75" fmla="*/ 404 h 543"/>
                <a:gd name="T76" fmla="*/ 382 w 506"/>
                <a:gd name="T77" fmla="*/ 256 h 543"/>
                <a:gd name="T78" fmla="*/ 371 w 506"/>
                <a:gd name="T79" fmla="*/ 231 h 543"/>
                <a:gd name="T80" fmla="*/ 338 w 506"/>
                <a:gd name="T81" fmla="*/ 221 h 543"/>
                <a:gd name="T82" fmla="*/ 338 w 506"/>
                <a:gd name="T83" fmla="*/ 75 h 543"/>
                <a:gd name="T84" fmla="*/ 362 w 506"/>
                <a:gd name="T85" fmla="*/ 87 h 543"/>
                <a:gd name="T86" fmla="*/ 405 w 506"/>
                <a:gd name="T87" fmla="*/ 124 h 543"/>
                <a:gd name="T88" fmla="*/ 405 w 506"/>
                <a:gd name="T89" fmla="*/ 263 h 543"/>
                <a:gd name="T90" fmla="*/ 444 w 506"/>
                <a:gd name="T91" fmla="*/ 366 h 543"/>
                <a:gd name="T92" fmla="*/ 465 w 506"/>
                <a:gd name="T93" fmla="*/ 399 h 543"/>
                <a:gd name="T94" fmla="*/ 464 w 506"/>
                <a:gd name="T95" fmla="*/ 430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06" h="543">
                  <a:moveTo>
                    <a:pt x="499" y="391"/>
                  </a:moveTo>
                  <a:cubicBezTo>
                    <a:pt x="494" y="369"/>
                    <a:pt x="482" y="355"/>
                    <a:pt x="471" y="343"/>
                  </a:cubicBezTo>
                  <a:cubicBezTo>
                    <a:pt x="455" y="325"/>
                    <a:pt x="440" y="308"/>
                    <a:pt x="440" y="263"/>
                  </a:cubicBezTo>
                  <a:cubicBezTo>
                    <a:pt x="440" y="123"/>
                    <a:pt x="440" y="123"/>
                    <a:pt x="440" y="123"/>
                  </a:cubicBezTo>
                  <a:cubicBezTo>
                    <a:pt x="440" y="122"/>
                    <a:pt x="440" y="122"/>
                    <a:pt x="440" y="122"/>
                  </a:cubicBezTo>
                  <a:cubicBezTo>
                    <a:pt x="439" y="118"/>
                    <a:pt x="441" y="94"/>
                    <a:pt x="377" y="55"/>
                  </a:cubicBezTo>
                  <a:cubicBezTo>
                    <a:pt x="360" y="45"/>
                    <a:pt x="347" y="40"/>
                    <a:pt x="338" y="36"/>
                  </a:cubicBezTo>
                  <a:cubicBezTo>
                    <a:pt x="338" y="16"/>
                    <a:pt x="322" y="0"/>
                    <a:pt x="30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53" y="0"/>
                    <a:pt x="37" y="16"/>
                    <a:pt x="37" y="36"/>
                  </a:cubicBezTo>
                  <a:cubicBezTo>
                    <a:pt x="37" y="485"/>
                    <a:pt x="37" y="485"/>
                    <a:pt x="37" y="485"/>
                  </a:cubicBezTo>
                  <a:cubicBezTo>
                    <a:pt x="36" y="485"/>
                    <a:pt x="36" y="485"/>
                    <a:pt x="36" y="485"/>
                  </a:cubicBezTo>
                  <a:cubicBezTo>
                    <a:pt x="16" y="485"/>
                    <a:pt x="0" y="501"/>
                    <a:pt x="0" y="520"/>
                  </a:cubicBezTo>
                  <a:cubicBezTo>
                    <a:pt x="0" y="543"/>
                    <a:pt x="0" y="543"/>
                    <a:pt x="0" y="543"/>
                  </a:cubicBezTo>
                  <a:cubicBezTo>
                    <a:pt x="374" y="543"/>
                    <a:pt x="374" y="543"/>
                    <a:pt x="374" y="543"/>
                  </a:cubicBezTo>
                  <a:cubicBezTo>
                    <a:pt x="374" y="520"/>
                    <a:pt x="374" y="520"/>
                    <a:pt x="374" y="520"/>
                  </a:cubicBezTo>
                  <a:cubicBezTo>
                    <a:pt x="374" y="501"/>
                    <a:pt x="358" y="485"/>
                    <a:pt x="339" y="485"/>
                  </a:cubicBezTo>
                  <a:cubicBezTo>
                    <a:pt x="338" y="485"/>
                    <a:pt x="338" y="485"/>
                    <a:pt x="338" y="485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41" y="256"/>
                    <a:pt x="345" y="257"/>
                    <a:pt x="347" y="257"/>
                  </a:cubicBezTo>
                  <a:cubicBezTo>
                    <a:pt x="347" y="401"/>
                    <a:pt x="347" y="401"/>
                    <a:pt x="347" y="401"/>
                  </a:cubicBezTo>
                  <a:cubicBezTo>
                    <a:pt x="346" y="408"/>
                    <a:pt x="345" y="433"/>
                    <a:pt x="363" y="453"/>
                  </a:cubicBezTo>
                  <a:cubicBezTo>
                    <a:pt x="376" y="468"/>
                    <a:pt x="395" y="475"/>
                    <a:pt x="420" y="475"/>
                  </a:cubicBezTo>
                  <a:cubicBezTo>
                    <a:pt x="456" y="475"/>
                    <a:pt x="479" y="468"/>
                    <a:pt x="492" y="452"/>
                  </a:cubicBezTo>
                  <a:cubicBezTo>
                    <a:pt x="506" y="433"/>
                    <a:pt x="503" y="410"/>
                    <a:pt x="499" y="391"/>
                  </a:cubicBezTo>
                  <a:close/>
                  <a:moveTo>
                    <a:pt x="93" y="103"/>
                  </a:moveTo>
                  <a:cubicBezTo>
                    <a:pt x="93" y="89"/>
                    <a:pt x="105" y="77"/>
                    <a:pt x="120" y="77"/>
                  </a:cubicBezTo>
                  <a:cubicBezTo>
                    <a:pt x="255" y="77"/>
                    <a:pt x="255" y="77"/>
                    <a:pt x="255" y="77"/>
                  </a:cubicBezTo>
                  <a:cubicBezTo>
                    <a:pt x="269" y="77"/>
                    <a:pt x="281" y="89"/>
                    <a:pt x="281" y="103"/>
                  </a:cubicBezTo>
                  <a:cubicBezTo>
                    <a:pt x="281" y="143"/>
                    <a:pt x="281" y="143"/>
                    <a:pt x="281" y="143"/>
                  </a:cubicBezTo>
                  <a:cubicBezTo>
                    <a:pt x="281" y="158"/>
                    <a:pt x="269" y="170"/>
                    <a:pt x="255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05" y="170"/>
                    <a:pt x="93" y="158"/>
                    <a:pt x="93" y="143"/>
                  </a:cubicBezTo>
                  <a:lnTo>
                    <a:pt x="93" y="103"/>
                  </a:lnTo>
                  <a:close/>
                  <a:moveTo>
                    <a:pt x="464" y="430"/>
                  </a:moveTo>
                  <a:cubicBezTo>
                    <a:pt x="461" y="434"/>
                    <a:pt x="451" y="440"/>
                    <a:pt x="420" y="440"/>
                  </a:cubicBezTo>
                  <a:cubicBezTo>
                    <a:pt x="405" y="440"/>
                    <a:pt x="395" y="437"/>
                    <a:pt x="389" y="430"/>
                  </a:cubicBezTo>
                  <a:cubicBezTo>
                    <a:pt x="380" y="420"/>
                    <a:pt x="382" y="404"/>
                    <a:pt x="382" y="404"/>
                  </a:cubicBezTo>
                  <a:cubicBezTo>
                    <a:pt x="382" y="256"/>
                    <a:pt x="382" y="256"/>
                    <a:pt x="382" y="256"/>
                  </a:cubicBezTo>
                  <a:cubicBezTo>
                    <a:pt x="382" y="246"/>
                    <a:pt x="378" y="238"/>
                    <a:pt x="371" y="231"/>
                  </a:cubicBezTo>
                  <a:cubicBezTo>
                    <a:pt x="361" y="223"/>
                    <a:pt x="348" y="221"/>
                    <a:pt x="338" y="221"/>
                  </a:cubicBezTo>
                  <a:cubicBezTo>
                    <a:pt x="338" y="75"/>
                    <a:pt x="338" y="75"/>
                    <a:pt x="338" y="75"/>
                  </a:cubicBezTo>
                  <a:cubicBezTo>
                    <a:pt x="345" y="78"/>
                    <a:pt x="353" y="82"/>
                    <a:pt x="362" y="87"/>
                  </a:cubicBezTo>
                  <a:cubicBezTo>
                    <a:pt x="398" y="104"/>
                    <a:pt x="404" y="123"/>
                    <a:pt x="405" y="124"/>
                  </a:cubicBezTo>
                  <a:cubicBezTo>
                    <a:pt x="405" y="263"/>
                    <a:pt x="405" y="263"/>
                    <a:pt x="405" y="263"/>
                  </a:cubicBezTo>
                  <a:cubicBezTo>
                    <a:pt x="405" y="321"/>
                    <a:pt x="427" y="346"/>
                    <a:pt x="444" y="366"/>
                  </a:cubicBezTo>
                  <a:cubicBezTo>
                    <a:pt x="454" y="377"/>
                    <a:pt x="462" y="386"/>
                    <a:pt x="465" y="399"/>
                  </a:cubicBezTo>
                  <a:cubicBezTo>
                    <a:pt x="469" y="415"/>
                    <a:pt x="468" y="425"/>
                    <a:pt x="464" y="43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6" name="Freeform 23"/>
            <p:cNvSpPr>
              <a:spLocks/>
            </p:cNvSpPr>
            <p:nvPr/>
          </p:nvSpPr>
          <p:spPr bwMode="auto">
            <a:xfrm rot="18894354">
              <a:off x="5718419" y="2942242"/>
              <a:ext cx="774321" cy="765661"/>
            </a:xfrm>
            <a:custGeom>
              <a:avLst/>
              <a:gdLst>
                <a:gd name="T0" fmla="*/ 55 w 907"/>
                <a:gd name="T1" fmla="*/ 887 h 897"/>
                <a:gd name="T2" fmla="*/ 25 w 907"/>
                <a:gd name="T3" fmla="*/ 890 h 897"/>
                <a:gd name="T4" fmla="*/ 8 w 907"/>
                <a:gd name="T5" fmla="*/ 872 h 897"/>
                <a:gd name="T6" fmla="*/ 11 w 907"/>
                <a:gd name="T7" fmla="*/ 842 h 897"/>
                <a:gd name="T8" fmla="*/ 793 w 907"/>
                <a:gd name="T9" fmla="*/ 68 h 897"/>
                <a:gd name="T10" fmla="*/ 899 w 907"/>
                <a:gd name="T11" fmla="*/ 8 h 897"/>
                <a:gd name="T12" fmla="*/ 899 w 907"/>
                <a:gd name="T13" fmla="*/ 8 h 897"/>
                <a:gd name="T14" fmla="*/ 838 w 907"/>
                <a:gd name="T15" fmla="*/ 113 h 897"/>
                <a:gd name="T16" fmla="*/ 55 w 907"/>
                <a:gd name="T17" fmla="*/ 887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7" h="897">
                  <a:moveTo>
                    <a:pt x="55" y="887"/>
                  </a:moveTo>
                  <a:cubicBezTo>
                    <a:pt x="46" y="896"/>
                    <a:pt x="33" y="897"/>
                    <a:pt x="25" y="890"/>
                  </a:cubicBezTo>
                  <a:cubicBezTo>
                    <a:pt x="8" y="872"/>
                    <a:pt x="8" y="872"/>
                    <a:pt x="8" y="872"/>
                  </a:cubicBezTo>
                  <a:cubicBezTo>
                    <a:pt x="0" y="864"/>
                    <a:pt x="1" y="851"/>
                    <a:pt x="11" y="842"/>
                  </a:cubicBezTo>
                  <a:cubicBezTo>
                    <a:pt x="793" y="68"/>
                    <a:pt x="793" y="68"/>
                    <a:pt x="793" y="68"/>
                  </a:cubicBezTo>
                  <a:cubicBezTo>
                    <a:pt x="802" y="59"/>
                    <a:pt x="892" y="0"/>
                    <a:pt x="899" y="8"/>
                  </a:cubicBezTo>
                  <a:cubicBezTo>
                    <a:pt x="899" y="8"/>
                    <a:pt x="899" y="8"/>
                    <a:pt x="899" y="8"/>
                  </a:cubicBezTo>
                  <a:cubicBezTo>
                    <a:pt x="907" y="16"/>
                    <a:pt x="847" y="104"/>
                    <a:pt x="838" y="113"/>
                  </a:cubicBezTo>
                  <a:lnTo>
                    <a:pt x="55" y="88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1489632" y="3991681"/>
            <a:ext cx="2054911" cy="3565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+mn-ea"/>
                <a:sym typeface="+mn-lt"/>
              </a:rPr>
              <a:t>Very Easy</a:t>
            </a:r>
          </a:p>
        </p:txBody>
      </p:sp>
      <p:sp>
        <p:nvSpPr>
          <p:cNvPr id="66" name="Rectangle 65"/>
          <p:cNvSpPr/>
          <p:nvPr/>
        </p:nvSpPr>
        <p:spPr>
          <a:xfrm>
            <a:off x="5074660" y="3991681"/>
            <a:ext cx="2054911" cy="35653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+mn-ea"/>
                <a:sym typeface="+mn-lt"/>
              </a:rPr>
              <a:t>Normal</a:t>
            </a:r>
          </a:p>
        </p:txBody>
      </p:sp>
      <p:sp>
        <p:nvSpPr>
          <p:cNvPr id="67" name="Rectangle 66"/>
          <p:cNvSpPr/>
          <p:nvPr/>
        </p:nvSpPr>
        <p:spPr>
          <a:xfrm>
            <a:off x="8676298" y="3991681"/>
            <a:ext cx="2054911" cy="3565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+mn-ea"/>
                <a:sym typeface="+mn-lt"/>
              </a:rPr>
              <a:t>Very Hard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1341430" y="4571927"/>
            <a:ext cx="2351314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Fusce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a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metus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leo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Ut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dapibus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est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quis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arcu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faucibus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sagittis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Duis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dapibus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ac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nulla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vitae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vestibulum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Phasellus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sem.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4929922" y="4571927"/>
            <a:ext cx="2351314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Fusce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a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metus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leo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Ut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dapibus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est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quis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arcu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faucibus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sagittis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Duis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dapibus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ac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nulla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vitae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vestibulum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Phasellus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sem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neque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8521981" y="4571927"/>
            <a:ext cx="2351314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Fusce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a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metus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leo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Ut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dapibus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est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quis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arcu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faucibus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sagittis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Duis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dapibus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ac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nulla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vitae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vestibulum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Phasellus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sem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neque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90133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6" grpId="0" animBg="1"/>
      <p:bldP spid="67" grpId="0" animBg="1"/>
      <p:bldP spid="111" grpId="0"/>
      <p:bldP spid="112" grpId="0"/>
      <p:bldP spid="1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6146979" y="3954840"/>
            <a:ext cx="1655385" cy="1655385"/>
          </a:xfrm>
          <a:custGeom>
            <a:avLst/>
            <a:gdLst>
              <a:gd name="T0" fmla="*/ 0 w 961"/>
              <a:gd name="T1" fmla="*/ 630 h 961"/>
              <a:gd name="T2" fmla="*/ 0 w 961"/>
              <a:gd name="T3" fmla="*/ 961 h 961"/>
              <a:gd name="T4" fmla="*/ 961 w 961"/>
              <a:gd name="T5" fmla="*/ 0 h 961"/>
              <a:gd name="T6" fmla="*/ 630 w 961"/>
              <a:gd name="T7" fmla="*/ 0 h 961"/>
              <a:gd name="T8" fmla="*/ 0 w 961"/>
              <a:gd name="T9" fmla="*/ 630 h 9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1" h="961">
                <a:moveTo>
                  <a:pt x="0" y="630"/>
                </a:moveTo>
                <a:cubicBezTo>
                  <a:pt x="0" y="961"/>
                  <a:pt x="0" y="961"/>
                  <a:pt x="0" y="961"/>
                </a:cubicBezTo>
                <a:cubicBezTo>
                  <a:pt x="524" y="946"/>
                  <a:pt x="946" y="524"/>
                  <a:pt x="961" y="0"/>
                </a:cubicBezTo>
                <a:cubicBezTo>
                  <a:pt x="630" y="0"/>
                  <a:pt x="630" y="0"/>
                  <a:pt x="630" y="0"/>
                </a:cubicBezTo>
                <a:cubicBezTo>
                  <a:pt x="615" y="341"/>
                  <a:pt x="341" y="615"/>
                  <a:pt x="0" y="63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6146979" y="2197496"/>
            <a:ext cx="1655385" cy="1655385"/>
          </a:xfrm>
          <a:custGeom>
            <a:avLst/>
            <a:gdLst>
              <a:gd name="T0" fmla="*/ 630 w 961"/>
              <a:gd name="T1" fmla="*/ 961 h 961"/>
              <a:gd name="T2" fmla="*/ 961 w 961"/>
              <a:gd name="T3" fmla="*/ 961 h 961"/>
              <a:gd name="T4" fmla="*/ 0 w 961"/>
              <a:gd name="T5" fmla="*/ 0 h 961"/>
              <a:gd name="T6" fmla="*/ 0 w 961"/>
              <a:gd name="T7" fmla="*/ 331 h 961"/>
              <a:gd name="T8" fmla="*/ 630 w 961"/>
              <a:gd name="T9" fmla="*/ 961 h 9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1" h="961">
                <a:moveTo>
                  <a:pt x="630" y="961"/>
                </a:moveTo>
                <a:cubicBezTo>
                  <a:pt x="961" y="961"/>
                  <a:pt x="961" y="961"/>
                  <a:pt x="961" y="961"/>
                </a:cubicBezTo>
                <a:cubicBezTo>
                  <a:pt x="946" y="437"/>
                  <a:pt x="524" y="15"/>
                  <a:pt x="0" y="0"/>
                </a:cubicBezTo>
                <a:cubicBezTo>
                  <a:pt x="0" y="331"/>
                  <a:pt x="0" y="331"/>
                  <a:pt x="0" y="331"/>
                </a:cubicBezTo>
                <a:cubicBezTo>
                  <a:pt x="341" y="346"/>
                  <a:pt x="615" y="620"/>
                  <a:pt x="630" y="96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4389635" y="2197496"/>
            <a:ext cx="1655385" cy="1655385"/>
          </a:xfrm>
          <a:custGeom>
            <a:avLst/>
            <a:gdLst>
              <a:gd name="T0" fmla="*/ 961 w 961"/>
              <a:gd name="T1" fmla="*/ 331 h 961"/>
              <a:gd name="T2" fmla="*/ 961 w 961"/>
              <a:gd name="T3" fmla="*/ 0 h 961"/>
              <a:gd name="T4" fmla="*/ 0 w 961"/>
              <a:gd name="T5" fmla="*/ 961 h 961"/>
              <a:gd name="T6" fmla="*/ 331 w 961"/>
              <a:gd name="T7" fmla="*/ 961 h 961"/>
              <a:gd name="T8" fmla="*/ 961 w 961"/>
              <a:gd name="T9" fmla="*/ 331 h 9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1" h="961">
                <a:moveTo>
                  <a:pt x="961" y="331"/>
                </a:moveTo>
                <a:cubicBezTo>
                  <a:pt x="961" y="0"/>
                  <a:pt x="961" y="0"/>
                  <a:pt x="961" y="0"/>
                </a:cubicBezTo>
                <a:cubicBezTo>
                  <a:pt x="437" y="15"/>
                  <a:pt x="15" y="437"/>
                  <a:pt x="0" y="961"/>
                </a:cubicBezTo>
                <a:cubicBezTo>
                  <a:pt x="331" y="961"/>
                  <a:pt x="331" y="961"/>
                  <a:pt x="331" y="961"/>
                </a:cubicBezTo>
                <a:cubicBezTo>
                  <a:pt x="346" y="620"/>
                  <a:pt x="620" y="346"/>
                  <a:pt x="961" y="33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4389635" y="3954840"/>
            <a:ext cx="1655385" cy="1655385"/>
          </a:xfrm>
          <a:custGeom>
            <a:avLst/>
            <a:gdLst>
              <a:gd name="T0" fmla="*/ 331 w 961"/>
              <a:gd name="T1" fmla="*/ 0 h 961"/>
              <a:gd name="T2" fmla="*/ 0 w 961"/>
              <a:gd name="T3" fmla="*/ 0 h 961"/>
              <a:gd name="T4" fmla="*/ 961 w 961"/>
              <a:gd name="T5" fmla="*/ 961 h 961"/>
              <a:gd name="T6" fmla="*/ 961 w 961"/>
              <a:gd name="T7" fmla="*/ 630 h 961"/>
              <a:gd name="T8" fmla="*/ 331 w 961"/>
              <a:gd name="T9" fmla="*/ 0 h 9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1" h="961">
                <a:moveTo>
                  <a:pt x="331" y="0"/>
                </a:moveTo>
                <a:cubicBezTo>
                  <a:pt x="0" y="0"/>
                  <a:pt x="0" y="0"/>
                  <a:pt x="0" y="0"/>
                </a:cubicBezTo>
                <a:cubicBezTo>
                  <a:pt x="15" y="524"/>
                  <a:pt x="437" y="946"/>
                  <a:pt x="961" y="961"/>
                </a:cubicBezTo>
                <a:cubicBezTo>
                  <a:pt x="961" y="630"/>
                  <a:pt x="961" y="630"/>
                  <a:pt x="961" y="630"/>
                </a:cubicBezTo>
                <a:cubicBezTo>
                  <a:pt x="620" y="615"/>
                  <a:pt x="346" y="341"/>
                  <a:pt x="33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5750066" y="3284093"/>
            <a:ext cx="692596" cy="649627"/>
          </a:xfrm>
          <a:custGeom>
            <a:avLst/>
            <a:gdLst>
              <a:gd name="T0" fmla="*/ 7 w 402"/>
              <a:gd name="T1" fmla="*/ 377 h 377"/>
              <a:gd name="T2" fmla="*/ 13 w 402"/>
              <a:gd name="T3" fmla="*/ 285 h 377"/>
              <a:gd name="T4" fmla="*/ 74 w 402"/>
              <a:gd name="T5" fmla="*/ 238 h 377"/>
              <a:gd name="T6" fmla="*/ 141 w 402"/>
              <a:gd name="T7" fmla="*/ 212 h 377"/>
              <a:gd name="T8" fmla="*/ 161 w 402"/>
              <a:gd name="T9" fmla="*/ 199 h 377"/>
              <a:gd name="T10" fmla="*/ 140 w 402"/>
              <a:gd name="T11" fmla="*/ 136 h 377"/>
              <a:gd name="T12" fmla="*/ 131 w 402"/>
              <a:gd name="T13" fmla="*/ 128 h 377"/>
              <a:gd name="T14" fmla="*/ 131 w 402"/>
              <a:gd name="T15" fmla="*/ 89 h 377"/>
              <a:gd name="T16" fmla="*/ 135 w 402"/>
              <a:gd name="T17" fmla="*/ 81 h 377"/>
              <a:gd name="T18" fmla="*/ 156 w 402"/>
              <a:gd name="T19" fmla="*/ 25 h 377"/>
              <a:gd name="T20" fmla="*/ 145 w 402"/>
              <a:gd name="T21" fmla="*/ 10 h 377"/>
              <a:gd name="T22" fmla="*/ 167 w 402"/>
              <a:gd name="T23" fmla="*/ 12 h 377"/>
              <a:gd name="T24" fmla="*/ 170 w 402"/>
              <a:gd name="T25" fmla="*/ 0 h 377"/>
              <a:gd name="T26" fmla="*/ 180 w 402"/>
              <a:gd name="T27" fmla="*/ 9 h 377"/>
              <a:gd name="T28" fmla="*/ 227 w 402"/>
              <a:gd name="T29" fmla="*/ 5 h 377"/>
              <a:gd name="T30" fmla="*/ 260 w 402"/>
              <a:gd name="T31" fmla="*/ 18 h 377"/>
              <a:gd name="T32" fmla="*/ 283 w 402"/>
              <a:gd name="T33" fmla="*/ 48 h 377"/>
              <a:gd name="T34" fmla="*/ 285 w 402"/>
              <a:gd name="T35" fmla="*/ 93 h 377"/>
              <a:gd name="T36" fmla="*/ 288 w 402"/>
              <a:gd name="T37" fmla="*/ 109 h 377"/>
              <a:gd name="T38" fmla="*/ 278 w 402"/>
              <a:gd name="T39" fmla="*/ 137 h 377"/>
              <a:gd name="T40" fmla="*/ 271 w 402"/>
              <a:gd name="T41" fmla="*/ 142 h 377"/>
              <a:gd name="T42" fmla="*/ 261 w 402"/>
              <a:gd name="T43" fmla="*/ 181 h 377"/>
              <a:gd name="T44" fmla="*/ 269 w 402"/>
              <a:gd name="T45" fmla="*/ 204 h 377"/>
              <a:gd name="T46" fmla="*/ 293 w 402"/>
              <a:gd name="T47" fmla="*/ 227 h 377"/>
              <a:gd name="T48" fmla="*/ 352 w 402"/>
              <a:gd name="T49" fmla="*/ 249 h 377"/>
              <a:gd name="T50" fmla="*/ 385 w 402"/>
              <a:gd name="T51" fmla="*/ 288 h 377"/>
              <a:gd name="T52" fmla="*/ 402 w 402"/>
              <a:gd name="T53" fmla="*/ 377 h 377"/>
              <a:gd name="T54" fmla="*/ 7 w 402"/>
              <a:gd name="T55" fmla="*/ 377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2" h="377">
                <a:moveTo>
                  <a:pt x="7" y="377"/>
                </a:moveTo>
                <a:cubicBezTo>
                  <a:pt x="7" y="377"/>
                  <a:pt x="0" y="319"/>
                  <a:pt x="13" y="285"/>
                </a:cubicBezTo>
                <a:cubicBezTo>
                  <a:pt x="26" y="251"/>
                  <a:pt x="34" y="244"/>
                  <a:pt x="74" y="238"/>
                </a:cubicBezTo>
                <a:cubicBezTo>
                  <a:pt x="113" y="233"/>
                  <a:pt x="135" y="217"/>
                  <a:pt x="141" y="212"/>
                </a:cubicBezTo>
                <a:cubicBezTo>
                  <a:pt x="146" y="207"/>
                  <a:pt x="155" y="201"/>
                  <a:pt x="161" y="199"/>
                </a:cubicBezTo>
                <a:cubicBezTo>
                  <a:pt x="161" y="199"/>
                  <a:pt x="159" y="159"/>
                  <a:pt x="140" y="136"/>
                </a:cubicBezTo>
                <a:cubicBezTo>
                  <a:pt x="140" y="136"/>
                  <a:pt x="132" y="133"/>
                  <a:pt x="131" y="128"/>
                </a:cubicBezTo>
                <a:cubicBezTo>
                  <a:pt x="130" y="122"/>
                  <a:pt x="126" y="99"/>
                  <a:pt x="131" y="89"/>
                </a:cubicBezTo>
                <a:cubicBezTo>
                  <a:pt x="131" y="89"/>
                  <a:pt x="135" y="85"/>
                  <a:pt x="135" y="81"/>
                </a:cubicBezTo>
                <a:cubicBezTo>
                  <a:pt x="134" y="78"/>
                  <a:pt x="130" y="49"/>
                  <a:pt x="156" y="25"/>
                </a:cubicBezTo>
                <a:cubicBezTo>
                  <a:pt x="156" y="25"/>
                  <a:pt x="164" y="12"/>
                  <a:pt x="145" y="10"/>
                </a:cubicBezTo>
                <a:cubicBezTo>
                  <a:pt x="145" y="10"/>
                  <a:pt x="154" y="6"/>
                  <a:pt x="167" y="12"/>
                </a:cubicBezTo>
                <a:cubicBezTo>
                  <a:pt x="167" y="12"/>
                  <a:pt x="162" y="4"/>
                  <a:pt x="170" y="0"/>
                </a:cubicBezTo>
                <a:cubicBezTo>
                  <a:pt x="170" y="0"/>
                  <a:pt x="166" y="13"/>
                  <a:pt x="180" y="9"/>
                </a:cubicBezTo>
                <a:cubicBezTo>
                  <a:pt x="194" y="4"/>
                  <a:pt x="214" y="1"/>
                  <a:pt x="227" y="5"/>
                </a:cubicBezTo>
                <a:cubicBezTo>
                  <a:pt x="240" y="10"/>
                  <a:pt x="243" y="17"/>
                  <a:pt x="260" y="18"/>
                </a:cubicBezTo>
                <a:cubicBezTo>
                  <a:pt x="276" y="19"/>
                  <a:pt x="282" y="40"/>
                  <a:pt x="283" y="48"/>
                </a:cubicBezTo>
                <a:cubicBezTo>
                  <a:pt x="283" y="56"/>
                  <a:pt x="282" y="89"/>
                  <a:pt x="285" y="93"/>
                </a:cubicBezTo>
                <a:cubicBezTo>
                  <a:pt x="288" y="98"/>
                  <a:pt x="289" y="101"/>
                  <a:pt x="288" y="109"/>
                </a:cubicBezTo>
                <a:cubicBezTo>
                  <a:pt x="287" y="116"/>
                  <a:pt x="281" y="137"/>
                  <a:pt x="278" y="137"/>
                </a:cubicBezTo>
                <a:cubicBezTo>
                  <a:pt x="274" y="137"/>
                  <a:pt x="271" y="140"/>
                  <a:pt x="271" y="142"/>
                </a:cubicBezTo>
                <a:cubicBezTo>
                  <a:pt x="271" y="143"/>
                  <a:pt x="261" y="171"/>
                  <a:pt x="261" y="181"/>
                </a:cubicBezTo>
                <a:cubicBezTo>
                  <a:pt x="261" y="191"/>
                  <a:pt x="261" y="202"/>
                  <a:pt x="269" y="204"/>
                </a:cubicBezTo>
                <a:cubicBezTo>
                  <a:pt x="277" y="207"/>
                  <a:pt x="287" y="220"/>
                  <a:pt x="293" y="227"/>
                </a:cubicBezTo>
                <a:cubicBezTo>
                  <a:pt x="299" y="233"/>
                  <a:pt x="335" y="241"/>
                  <a:pt x="352" y="249"/>
                </a:cubicBezTo>
                <a:cubicBezTo>
                  <a:pt x="368" y="257"/>
                  <a:pt x="375" y="256"/>
                  <a:pt x="385" y="288"/>
                </a:cubicBezTo>
                <a:cubicBezTo>
                  <a:pt x="394" y="320"/>
                  <a:pt x="402" y="353"/>
                  <a:pt x="402" y="377"/>
                </a:cubicBezTo>
                <a:lnTo>
                  <a:pt x="7" y="37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849970" y="2336868"/>
            <a:ext cx="12273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chemeClr val="tx2"/>
                </a:solidFill>
                <a:cs typeface="+mn-ea"/>
                <a:sym typeface="+mn-lt"/>
              </a:rPr>
              <a:t>Weeknesses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849970" y="2594181"/>
            <a:ext cx="2503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at, cons ectetur adipiscing elit. Aliquam tincidunt an.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49970" y="4706581"/>
            <a:ext cx="1577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chemeClr val="tx2"/>
                </a:solidFill>
                <a:cs typeface="+mn-ea"/>
                <a:sym typeface="+mn-lt"/>
              </a:rPr>
              <a:t>Opportunitinies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849970" y="4963894"/>
            <a:ext cx="2503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at, cons ectetur adipiscing elit. Aliquam tincidunt an.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</a:p>
        </p:txBody>
      </p:sp>
      <p:sp>
        <p:nvSpPr>
          <p:cNvPr id="19" name="TextBox 18"/>
          <p:cNvSpPr txBox="1"/>
          <p:nvPr/>
        </p:nvSpPr>
        <p:spPr>
          <a:xfrm flipH="1">
            <a:off x="2399976" y="2336868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Strength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 flipH="1">
            <a:off x="847047" y="2594181"/>
            <a:ext cx="2503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at, cons ectetur adipiscing elit. Aliquam tincidunt an.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</a:p>
        </p:txBody>
      </p:sp>
      <p:sp>
        <p:nvSpPr>
          <p:cNvPr id="22" name="TextBox 21"/>
          <p:cNvSpPr txBox="1"/>
          <p:nvPr/>
        </p:nvSpPr>
        <p:spPr>
          <a:xfrm flipH="1">
            <a:off x="2529242" y="4706581"/>
            <a:ext cx="8216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Threats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 flipH="1">
            <a:off x="847047" y="4963894"/>
            <a:ext cx="2503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at, cons ectetur adipiscing elit. Aliquam tincidunt an.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22633" y="4014513"/>
            <a:ext cx="13437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cs typeface="+mn-ea"/>
                <a:sym typeface="+mn-lt"/>
              </a:rPr>
              <a:t>SWOT</a:t>
            </a:r>
            <a:endParaRPr lang="id-ID" sz="3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 rot="18783851" flipH="1">
            <a:off x="4571446" y="2787390"/>
            <a:ext cx="996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cs typeface="+mn-ea"/>
                <a:sym typeface="+mn-lt"/>
              </a:rPr>
              <a:t>Strengths</a:t>
            </a:r>
            <a:endParaRPr lang="id-ID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 rot="3094386" flipH="1">
            <a:off x="6506036" y="2815683"/>
            <a:ext cx="12273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cs typeface="+mn-ea"/>
                <a:sym typeface="+mn-lt"/>
              </a:rPr>
              <a:t>Weeknesses</a:t>
            </a:r>
            <a:endParaRPr lang="id-ID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 rot="7969904" flipH="1">
            <a:off x="6373429" y="4706581"/>
            <a:ext cx="1418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cs typeface="+mn-ea"/>
                <a:sym typeface="+mn-lt"/>
              </a:rPr>
              <a:t>Opportunities</a:t>
            </a:r>
            <a:endParaRPr lang="id-ID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 rot="13528438" flipH="1">
            <a:off x="4697191" y="4730864"/>
            <a:ext cx="8216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cs typeface="+mn-ea"/>
                <a:sym typeface="+mn-lt"/>
              </a:rPr>
              <a:t>Threats</a:t>
            </a:r>
            <a:endParaRPr lang="id-ID" sz="1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8181382" y="2367643"/>
            <a:ext cx="560490" cy="719350"/>
            <a:chOff x="3175" y="3175"/>
            <a:chExt cx="1389063" cy="1782763"/>
          </a:xfrm>
          <a:solidFill>
            <a:schemeClr val="accent2"/>
          </a:solidFill>
        </p:grpSpPr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150813" y="276225"/>
              <a:ext cx="1241425" cy="1181100"/>
            </a:xfrm>
            <a:custGeom>
              <a:avLst/>
              <a:gdLst>
                <a:gd name="T0" fmla="*/ 284 w 328"/>
                <a:gd name="T1" fmla="*/ 106 h 313"/>
                <a:gd name="T2" fmla="*/ 184 w 328"/>
                <a:gd name="T3" fmla="*/ 44 h 313"/>
                <a:gd name="T4" fmla="*/ 178 w 328"/>
                <a:gd name="T5" fmla="*/ 44 h 313"/>
                <a:gd name="T6" fmla="*/ 109 w 328"/>
                <a:gd name="T7" fmla="*/ 0 h 313"/>
                <a:gd name="T8" fmla="*/ 33 w 328"/>
                <a:gd name="T9" fmla="*/ 76 h 313"/>
                <a:gd name="T10" fmla="*/ 36 w 328"/>
                <a:gd name="T11" fmla="*/ 97 h 313"/>
                <a:gd name="T12" fmla="*/ 0 w 328"/>
                <a:gd name="T13" fmla="*/ 171 h 313"/>
                <a:gd name="T14" fmla="*/ 77 w 328"/>
                <a:gd name="T15" fmla="*/ 261 h 313"/>
                <a:gd name="T16" fmla="*/ 77 w 328"/>
                <a:gd name="T17" fmla="*/ 265 h 313"/>
                <a:gd name="T18" fmla="*/ 93 w 328"/>
                <a:gd name="T19" fmla="*/ 281 h 313"/>
                <a:gd name="T20" fmla="*/ 109 w 328"/>
                <a:gd name="T21" fmla="*/ 265 h 313"/>
                <a:gd name="T22" fmla="*/ 109 w 328"/>
                <a:gd name="T23" fmla="*/ 261 h 313"/>
                <a:gd name="T24" fmla="*/ 130 w 328"/>
                <a:gd name="T25" fmla="*/ 254 h 313"/>
                <a:gd name="T26" fmla="*/ 149 w 328"/>
                <a:gd name="T27" fmla="*/ 262 h 313"/>
                <a:gd name="T28" fmla="*/ 149 w 328"/>
                <a:gd name="T29" fmla="*/ 265 h 313"/>
                <a:gd name="T30" fmla="*/ 149 w 328"/>
                <a:gd name="T31" fmla="*/ 297 h 313"/>
                <a:gd name="T32" fmla="*/ 165 w 328"/>
                <a:gd name="T33" fmla="*/ 313 h 313"/>
                <a:gd name="T34" fmla="*/ 181 w 328"/>
                <a:gd name="T35" fmla="*/ 297 h 313"/>
                <a:gd name="T36" fmla="*/ 181 w 328"/>
                <a:gd name="T37" fmla="*/ 268 h 313"/>
                <a:gd name="T38" fmla="*/ 184 w 328"/>
                <a:gd name="T39" fmla="*/ 268 h 313"/>
                <a:gd name="T40" fmla="*/ 221 w 328"/>
                <a:gd name="T41" fmla="*/ 262 h 313"/>
                <a:gd name="T42" fmla="*/ 221 w 328"/>
                <a:gd name="T43" fmla="*/ 265 h 313"/>
                <a:gd name="T44" fmla="*/ 237 w 328"/>
                <a:gd name="T45" fmla="*/ 281 h 313"/>
                <a:gd name="T46" fmla="*/ 253 w 328"/>
                <a:gd name="T47" fmla="*/ 265 h 313"/>
                <a:gd name="T48" fmla="*/ 253 w 328"/>
                <a:gd name="T49" fmla="*/ 244 h 313"/>
                <a:gd name="T50" fmla="*/ 253 w 328"/>
                <a:gd name="T51" fmla="*/ 244 h 313"/>
                <a:gd name="T52" fmla="*/ 256 w 328"/>
                <a:gd name="T53" fmla="*/ 244 h 313"/>
                <a:gd name="T54" fmla="*/ 328 w 328"/>
                <a:gd name="T55" fmla="*/ 172 h 313"/>
                <a:gd name="T56" fmla="*/ 284 w 328"/>
                <a:gd name="T57" fmla="*/ 106 h 313"/>
                <a:gd name="T58" fmla="*/ 256 w 328"/>
                <a:gd name="T59" fmla="*/ 212 h 313"/>
                <a:gd name="T60" fmla="*/ 250 w 328"/>
                <a:gd name="T61" fmla="*/ 211 h 313"/>
                <a:gd name="T62" fmla="*/ 243 w 328"/>
                <a:gd name="T63" fmla="*/ 211 h 313"/>
                <a:gd name="T64" fmla="*/ 238 w 328"/>
                <a:gd name="T65" fmla="*/ 215 h 313"/>
                <a:gd name="T66" fmla="*/ 184 w 328"/>
                <a:gd name="T67" fmla="*/ 236 h 313"/>
                <a:gd name="T68" fmla="*/ 140 w 328"/>
                <a:gd name="T69" fmla="*/ 222 h 313"/>
                <a:gd name="T70" fmla="*/ 131 w 328"/>
                <a:gd name="T71" fmla="*/ 217 h 313"/>
                <a:gd name="T72" fmla="*/ 122 w 328"/>
                <a:gd name="T73" fmla="*/ 222 h 313"/>
                <a:gd name="T74" fmla="*/ 92 w 328"/>
                <a:gd name="T75" fmla="*/ 231 h 313"/>
                <a:gd name="T76" fmla="*/ 32 w 328"/>
                <a:gd name="T77" fmla="*/ 171 h 313"/>
                <a:gd name="T78" fmla="*/ 92 w 328"/>
                <a:gd name="T79" fmla="*/ 111 h 313"/>
                <a:gd name="T80" fmla="*/ 105 w 328"/>
                <a:gd name="T81" fmla="*/ 112 h 313"/>
                <a:gd name="T82" fmla="*/ 115 w 328"/>
                <a:gd name="T83" fmla="*/ 114 h 313"/>
                <a:gd name="T84" fmla="*/ 121 w 328"/>
                <a:gd name="T85" fmla="*/ 106 h 313"/>
                <a:gd name="T86" fmla="*/ 184 w 328"/>
                <a:gd name="T87" fmla="*/ 76 h 313"/>
                <a:gd name="T88" fmla="*/ 258 w 328"/>
                <a:gd name="T89" fmla="*/ 125 h 313"/>
                <a:gd name="T90" fmla="*/ 261 w 328"/>
                <a:gd name="T91" fmla="*/ 131 h 313"/>
                <a:gd name="T92" fmla="*/ 268 w 328"/>
                <a:gd name="T93" fmla="*/ 134 h 313"/>
                <a:gd name="T94" fmla="*/ 296 w 328"/>
                <a:gd name="T95" fmla="*/ 172 h 313"/>
                <a:gd name="T96" fmla="*/ 256 w 328"/>
                <a:gd name="T97" fmla="*/ 212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8" h="313">
                  <a:moveTo>
                    <a:pt x="284" y="106"/>
                  </a:moveTo>
                  <a:cubicBezTo>
                    <a:pt x="265" y="68"/>
                    <a:pt x="227" y="44"/>
                    <a:pt x="184" y="44"/>
                  </a:cubicBezTo>
                  <a:cubicBezTo>
                    <a:pt x="182" y="44"/>
                    <a:pt x="180" y="44"/>
                    <a:pt x="178" y="44"/>
                  </a:cubicBezTo>
                  <a:cubicBezTo>
                    <a:pt x="166" y="18"/>
                    <a:pt x="139" y="0"/>
                    <a:pt x="109" y="0"/>
                  </a:cubicBezTo>
                  <a:cubicBezTo>
                    <a:pt x="67" y="0"/>
                    <a:pt x="33" y="34"/>
                    <a:pt x="33" y="76"/>
                  </a:cubicBezTo>
                  <a:cubicBezTo>
                    <a:pt x="33" y="83"/>
                    <a:pt x="34" y="91"/>
                    <a:pt x="36" y="97"/>
                  </a:cubicBezTo>
                  <a:cubicBezTo>
                    <a:pt x="14" y="114"/>
                    <a:pt x="0" y="141"/>
                    <a:pt x="0" y="171"/>
                  </a:cubicBezTo>
                  <a:cubicBezTo>
                    <a:pt x="0" y="216"/>
                    <a:pt x="33" y="254"/>
                    <a:pt x="77" y="261"/>
                  </a:cubicBezTo>
                  <a:cubicBezTo>
                    <a:pt x="77" y="265"/>
                    <a:pt x="77" y="265"/>
                    <a:pt x="77" y="265"/>
                  </a:cubicBezTo>
                  <a:cubicBezTo>
                    <a:pt x="77" y="274"/>
                    <a:pt x="84" y="281"/>
                    <a:pt x="93" y="281"/>
                  </a:cubicBezTo>
                  <a:cubicBezTo>
                    <a:pt x="102" y="281"/>
                    <a:pt x="109" y="274"/>
                    <a:pt x="109" y="265"/>
                  </a:cubicBezTo>
                  <a:cubicBezTo>
                    <a:pt x="109" y="261"/>
                    <a:pt x="109" y="261"/>
                    <a:pt x="109" y="261"/>
                  </a:cubicBezTo>
                  <a:cubicBezTo>
                    <a:pt x="116" y="259"/>
                    <a:pt x="123" y="257"/>
                    <a:pt x="130" y="254"/>
                  </a:cubicBezTo>
                  <a:cubicBezTo>
                    <a:pt x="136" y="257"/>
                    <a:pt x="143" y="260"/>
                    <a:pt x="149" y="262"/>
                  </a:cubicBezTo>
                  <a:cubicBezTo>
                    <a:pt x="149" y="263"/>
                    <a:pt x="149" y="264"/>
                    <a:pt x="149" y="265"/>
                  </a:cubicBezTo>
                  <a:cubicBezTo>
                    <a:pt x="149" y="297"/>
                    <a:pt x="149" y="297"/>
                    <a:pt x="149" y="297"/>
                  </a:cubicBezTo>
                  <a:cubicBezTo>
                    <a:pt x="149" y="306"/>
                    <a:pt x="156" y="313"/>
                    <a:pt x="165" y="313"/>
                  </a:cubicBezTo>
                  <a:cubicBezTo>
                    <a:pt x="174" y="313"/>
                    <a:pt x="181" y="306"/>
                    <a:pt x="181" y="297"/>
                  </a:cubicBezTo>
                  <a:cubicBezTo>
                    <a:pt x="181" y="268"/>
                    <a:pt x="181" y="268"/>
                    <a:pt x="181" y="268"/>
                  </a:cubicBezTo>
                  <a:cubicBezTo>
                    <a:pt x="182" y="268"/>
                    <a:pt x="183" y="268"/>
                    <a:pt x="184" y="268"/>
                  </a:cubicBezTo>
                  <a:cubicBezTo>
                    <a:pt x="197" y="268"/>
                    <a:pt x="209" y="266"/>
                    <a:pt x="221" y="262"/>
                  </a:cubicBezTo>
                  <a:cubicBezTo>
                    <a:pt x="221" y="265"/>
                    <a:pt x="221" y="265"/>
                    <a:pt x="221" y="265"/>
                  </a:cubicBezTo>
                  <a:cubicBezTo>
                    <a:pt x="221" y="274"/>
                    <a:pt x="228" y="281"/>
                    <a:pt x="237" y="281"/>
                  </a:cubicBezTo>
                  <a:cubicBezTo>
                    <a:pt x="246" y="281"/>
                    <a:pt x="253" y="274"/>
                    <a:pt x="253" y="265"/>
                  </a:cubicBezTo>
                  <a:cubicBezTo>
                    <a:pt x="253" y="244"/>
                    <a:pt x="253" y="244"/>
                    <a:pt x="253" y="244"/>
                  </a:cubicBezTo>
                  <a:cubicBezTo>
                    <a:pt x="253" y="244"/>
                    <a:pt x="253" y="244"/>
                    <a:pt x="253" y="244"/>
                  </a:cubicBezTo>
                  <a:cubicBezTo>
                    <a:pt x="254" y="244"/>
                    <a:pt x="255" y="244"/>
                    <a:pt x="256" y="244"/>
                  </a:cubicBezTo>
                  <a:cubicBezTo>
                    <a:pt x="295" y="244"/>
                    <a:pt x="328" y="212"/>
                    <a:pt x="328" y="172"/>
                  </a:cubicBezTo>
                  <a:cubicBezTo>
                    <a:pt x="328" y="143"/>
                    <a:pt x="311" y="117"/>
                    <a:pt x="284" y="106"/>
                  </a:cubicBezTo>
                  <a:close/>
                  <a:moveTo>
                    <a:pt x="256" y="212"/>
                  </a:moveTo>
                  <a:cubicBezTo>
                    <a:pt x="254" y="212"/>
                    <a:pt x="253" y="212"/>
                    <a:pt x="250" y="211"/>
                  </a:cubicBezTo>
                  <a:cubicBezTo>
                    <a:pt x="243" y="211"/>
                    <a:pt x="243" y="211"/>
                    <a:pt x="243" y="211"/>
                  </a:cubicBezTo>
                  <a:cubicBezTo>
                    <a:pt x="238" y="215"/>
                    <a:pt x="238" y="215"/>
                    <a:pt x="238" y="215"/>
                  </a:cubicBezTo>
                  <a:cubicBezTo>
                    <a:pt x="223" y="229"/>
                    <a:pt x="204" y="236"/>
                    <a:pt x="184" y="236"/>
                  </a:cubicBezTo>
                  <a:cubicBezTo>
                    <a:pt x="168" y="236"/>
                    <a:pt x="153" y="231"/>
                    <a:pt x="140" y="222"/>
                  </a:cubicBezTo>
                  <a:cubicBezTo>
                    <a:pt x="131" y="217"/>
                    <a:pt x="131" y="217"/>
                    <a:pt x="131" y="217"/>
                  </a:cubicBezTo>
                  <a:cubicBezTo>
                    <a:pt x="122" y="222"/>
                    <a:pt x="122" y="222"/>
                    <a:pt x="122" y="222"/>
                  </a:cubicBezTo>
                  <a:cubicBezTo>
                    <a:pt x="113" y="228"/>
                    <a:pt x="102" y="231"/>
                    <a:pt x="92" y="231"/>
                  </a:cubicBezTo>
                  <a:cubicBezTo>
                    <a:pt x="59" y="231"/>
                    <a:pt x="32" y="204"/>
                    <a:pt x="32" y="171"/>
                  </a:cubicBezTo>
                  <a:cubicBezTo>
                    <a:pt x="32" y="137"/>
                    <a:pt x="59" y="111"/>
                    <a:pt x="92" y="111"/>
                  </a:cubicBezTo>
                  <a:cubicBezTo>
                    <a:pt x="96" y="111"/>
                    <a:pt x="101" y="111"/>
                    <a:pt x="105" y="112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21" y="106"/>
                    <a:pt x="121" y="106"/>
                    <a:pt x="121" y="106"/>
                  </a:cubicBezTo>
                  <a:cubicBezTo>
                    <a:pt x="136" y="87"/>
                    <a:pt x="159" y="76"/>
                    <a:pt x="184" y="76"/>
                  </a:cubicBezTo>
                  <a:cubicBezTo>
                    <a:pt x="216" y="76"/>
                    <a:pt x="245" y="95"/>
                    <a:pt x="258" y="125"/>
                  </a:cubicBezTo>
                  <a:cubicBezTo>
                    <a:pt x="261" y="131"/>
                    <a:pt x="261" y="131"/>
                    <a:pt x="261" y="131"/>
                  </a:cubicBezTo>
                  <a:cubicBezTo>
                    <a:pt x="268" y="134"/>
                    <a:pt x="268" y="134"/>
                    <a:pt x="268" y="134"/>
                  </a:cubicBezTo>
                  <a:cubicBezTo>
                    <a:pt x="285" y="139"/>
                    <a:pt x="296" y="154"/>
                    <a:pt x="296" y="172"/>
                  </a:cubicBezTo>
                  <a:cubicBezTo>
                    <a:pt x="296" y="194"/>
                    <a:pt x="278" y="212"/>
                    <a:pt x="256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503238" y="3175"/>
              <a:ext cx="120650" cy="180975"/>
            </a:xfrm>
            <a:custGeom>
              <a:avLst/>
              <a:gdLst>
                <a:gd name="T0" fmla="*/ 16 w 32"/>
                <a:gd name="T1" fmla="*/ 48 h 48"/>
                <a:gd name="T2" fmla="*/ 16 w 32"/>
                <a:gd name="T3" fmla="*/ 48 h 48"/>
                <a:gd name="T4" fmla="*/ 16 w 32"/>
                <a:gd name="T5" fmla="*/ 48 h 48"/>
                <a:gd name="T6" fmla="*/ 16 w 32"/>
                <a:gd name="T7" fmla="*/ 48 h 48"/>
                <a:gd name="T8" fmla="*/ 16 w 32"/>
                <a:gd name="T9" fmla="*/ 48 h 48"/>
                <a:gd name="T10" fmla="*/ 32 w 32"/>
                <a:gd name="T11" fmla="*/ 32 h 48"/>
                <a:gd name="T12" fmla="*/ 16 w 32"/>
                <a:gd name="T13" fmla="*/ 0 h 48"/>
                <a:gd name="T14" fmla="*/ 16 w 32"/>
                <a:gd name="T15" fmla="*/ 0 h 48"/>
                <a:gd name="T16" fmla="*/ 16 w 32"/>
                <a:gd name="T17" fmla="*/ 0 h 48"/>
                <a:gd name="T18" fmla="*/ 16 w 32"/>
                <a:gd name="T19" fmla="*/ 0 h 48"/>
                <a:gd name="T20" fmla="*/ 16 w 32"/>
                <a:gd name="T21" fmla="*/ 0 h 48"/>
                <a:gd name="T22" fmla="*/ 0 w 32"/>
                <a:gd name="T23" fmla="*/ 32 h 48"/>
                <a:gd name="T24" fmla="*/ 16 w 32"/>
                <a:gd name="T2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48">
                  <a:moveTo>
                    <a:pt x="16" y="48"/>
                  </a:move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23" y="48"/>
                    <a:pt x="32" y="43"/>
                    <a:pt x="32" y="32"/>
                  </a:cubicBezTo>
                  <a:cubicBezTo>
                    <a:pt x="32" y="15"/>
                    <a:pt x="17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0" y="15"/>
                    <a:pt x="0" y="32"/>
                  </a:cubicBezTo>
                  <a:cubicBezTo>
                    <a:pt x="0" y="43"/>
                    <a:pt x="9" y="48"/>
                    <a:pt x="1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3" name="Freeform 7"/>
            <p:cNvSpPr>
              <a:spLocks/>
            </p:cNvSpPr>
            <p:nvPr/>
          </p:nvSpPr>
          <p:spPr bwMode="auto">
            <a:xfrm>
              <a:off x="3175" y="501650"/>
              <a:ext cx="182563" cy="120650"/>
            </a:xfrm>
            <a:custGeom>
              <a:avLst/>
              <a:gdLst>
                <a:gd name="T0" fmla="*/ 48 w 48"/>
                <a:gd name="T1" fmla="*/ 16 h 32"/>
                <a:gd name="T2" fmla="*/ 48 w 48"/>
                <a:gd name="T3" fmla="*/ 16 h 32"/>
                <a:gd name="T4" fmla="*/ 48 w 48"/>
                <a:gd name="T5" fmla="*/ 16 h 32"/>
                <a:gd name="T6" fmla="*/ 48 w 48"/>
                <a:gd name="T7" fmla="*/ 16 h 32"/>
                <a:gd name="T8" fmla="*/ 48 w 48"/>
                <a:gd name="T9" fmla="*/ 16 h 32"/>
                <a:gd name="T10" fmla="*/ 32 w 48"/>
                <a:gd name="T11" fmla="*/ 0 h 32"/>
                <a:gd name="T12" fmla="*/ 0 w 48"/>
                <a:gd name="T13" fmla="*/ 16 h 32"/>
                <a:gd name="T14" fmla="*/ 0 w 48"/>
                <a:gd name="T15" fmla="*/ 16 h 32"/>
                <a:gd name="T16" fmla="*/ 0 w 48"/>
                <a:gd name="T17" fmla="*/ 16 h 32"/>
                <a:gd name="T18" fmla="*/ 0 w 48"/>
                <a:gd name="T19" fmla="*/ 16 h 32"/>
                <a:gd name="T20" fmla="*/ 0 w 48"/>
                <a:gd name="T21" fmla="*/ 16 h 32"/>
                <a:gd name="T22" fmla="*/ 32 w 48"/>
                <a:gd name="T23" fmla="*/ 32 h 32"/>
                <a:gd name="T24" fmla="*/ 48 w 48"/>
                <a:gd name="T2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" h="32">
                  <a:moveTo>
                    <a:pt x="48" y="16"/>
                  </a:move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9"/>
                    <a:pt x="43" y="0"/>
                    <a:pt x="32" y="0"/>
                  </a:cubicBezTo>
                  <a:cubicBezTo>
                    <a:pt x="15" y="0"/>
                    <a:pt x="0" y="14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15" y="32"/>
                    <a:pt x="32" y="32"/>
                  </a:cubicBezTo>
                  <a:cubicBezTo>
                    <a:pt x="43" y="32"/>
                    <a:pt x="48" y="23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4" name="Freeform 8"/>
            <p:cNvSpPr>
              <a:spLocks/>
            </p:cNvSpPr>
            <p:nvPr/>
          </p:nvSpPr>
          <p:spPr bwMode="auto">
            <a:xfrm>
              <a:off x="798513" y="161925"/>
              <a:ext cx="161925" cy="161925"/>
            </a:xfrm>
            <a:custGeom>
              <a:avLst/>
              <a:gdLst>
                <a:gd name="T0" fmla="*/ 9 w 43"/>
                <a:gd name="T1" fmla="*/ 35 h 43"/>
                <a:gd name="T2" fmla="*/ 9 w 43"/>
                <a:gd name="T3" fmla="*/ 35 h 43"/>
                <a:gd name="T4" fmla="*/ 9 w 43"/>
                <a:gd name="T5" fmla="*/ 35 h 43"/>
                <a:gd name="T6" fmla="*/ 9 w 43"/>
                <a:gd name="T7" fmla="*/ 35 h 43"/>
                <a:gd name="T8" fmla="*/ 31 w 43"/>
                <a:gd name="T9" fmla="*/ 35 h 43"/>
                <a:gd name="T10" fmla="*/ 42 w 43"/>
                <a:gd name="T11" fmla="*/ 1 h 43"/>
                <a:gd name="T12" fmla="*/ 42 w 43"/>
                <a:gd name="T13" fmla="*/ 1 h 43"/>
                <a:gd name="T14" fmla="*/ 42 w 43"/>
                <a:gd name="T15" fmla="*/ 1 h 43"/>
                <a:gd name="T16" fmla="*/ 42 w 43"/>
                <a:gd name="T17" fmla="*/ 1 h 43"/>
                <a:gd name="T18" fmla="*/ 42 w 43"/>
                <a:gd name="T19" fmla="*/ 1 h 43"/>
                <a:gd name="T20" fmla="*/ 9 w 43"/>
                <a:gd name="T21" fmla="*/ 12 h 43"/>
                <a:gd name="T22" fmla="*/ 8 w 43"/>
                <a:gd name="T23" fmla="*/ 35 h 43"/>
                <a:gd name="T24" fmla="*/ 9 w 43"/>
                <a:gd name="T25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9" y="35"/>
                  </a:moveTo>
                  <a:cubicBezTo>
                    <a:pt x="9" y="35"/>
                    <a:pt x="9" y="35"/>
                    <a:pt x="9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3" y="40"/>
                    <a:pt x="23" y="43"/>
                    <a:pt x="31" y="35"/>
                  </a:cubicBezTo>
                  <a:cubicBezTo>
                    <a:pt x="43" y="23"/>
                    <a:pt x="43" y="3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1" y="0"/>
                    <a:pt x="21" y="0"/>
                    <a:pt x="9" y="12"/>
                  </a:cubicBezTo>
                  <a:cubicBezTo>
                    <a:pt x="0" y="21"/>
                    <a:pt x="4" y="30"/>
                    <a:pt x="8" y="35"/>
                  </a:cubicBezTo>
                  <a:cubicBezTo>
                    <a:pt x="8" y="35"/>
                    <a:pt x="9" y="35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5" name="Freeform 9"/>
            <p:cNvSpPr>
              <a:spLocks/>
            </p:cNvSpPr>
            <p:nvPr/>
          </p:nvSpPr>
          <p:spPr bwMode="auto">
            <a:xfrm>
              <a:off x="161925" y="161925"/>
              <a:ext cx="163513" cy="161925"/>
            </a:xfrm>
            <a:custGeom>
              <a:avLst/>
              <a:gdLst>
                <a:gd name="T0" fmla="*/ 35 w 43"/>
                <a:gd name="T1" fmla="*/ 35 h 43"/>
                <a:gd name="T2" fmla="*/ 35 w 43"/>
                <a:gd name="T3" fmla="*/ 35 h 43"/>
                <a:gd name="T4" fmla="*/ 35 w 43"/>
                <a:gd name="T5" fmla="*/ 35 h 43"/>
                <a:gd name="T6" fmla="*/ 35 w 43"/>
                <a:gd name="T7" fmla="*/ 35 h 43"/>
                <a:gd name="T8" fmla="*/ 35 w 43"/>
                <a:gd name="T9" fmla="*/ 35 h 43"/>
                <a:gd name="T10" fmla="*/ 35 w 43"/>
                <a:gd name="T11" fmla="*/ 12 h 43"/>
                <a:gd name="T12" fmla="*/ 1 w 43"/>
                <a:gd name="T13" fmla="*/ 1 h 43"/>
                <a:gd name="T14" fmla="*/ 1 w 43"/>
                <a:gd name="T15" fmla="*/ 1 h 43"/>
                <a:gd name="T16" fmla="*/ 1 w 43"/>
                <a:gd name="T17" fmla="*/ 1 h 43"/>
                <a:gd name="T18" fmla="*/ 1 w 43"/>
                <a:gd name="T19" fmla="*/ 1 h 43"/>
                <a:gd name="T20" fmla="*/ 1 w 43"/>
                <a:gd name="T21" fmla="*/ 1 h 43"/>
                <a:gd name="T22" fmla="*/ 12 w 43"/>
                <a:gd name="T23" fmla="*/ 35 h 43"/>
                <a:gd name="T24" fmla="*/ 35 w 43"/>
                <a:gd name="T25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35" y="35"/>
                  </a:move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40" y="30"/>
                    <a:pt x="43" y="21"/>
                    <a:pt x="35" y="12"/>
                  </a:cubicBezTo>
                  <a:cubicBezTo>
                    <a:pt x="23" y="0"/>
                    <a:pt x="3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3"/>
                    <a:pt x="0" y="23"/>
                    <a:pt x="12" y="35"/>
                  </a:cubicBezTo>
                  <a:cubicBezTo>
                    <a:pt x="21" y="43"/>
                    <a:pt x="30" y="40"/>
                    <a:pt x="35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6" name="Freeform 10"/>
            <p:cNvSpPr>
              <a:spLocks/>
            </p:cNvSpPr>
            <p:nvPr/>
          </p:nvSpPr>
          <p:spPr bwMode="auto">
            <a:xfrm>
              <a:off x="714375" y="1547813"/>
              <a:ext cx="120650" cy="238125"/>
            </a:xfrm>
            <a:custGeom>
              <a:avLst/>
              <a:gdLst>
                <a:gd name="T0" fmla="*/ 16 w 32"/>
                <a:gd name="T1" fmla="*/ 0 h 63"/>
                <a:gd name="T2" fmla="*/ 0 w 32"/>
                <a:gd name="T3" fmla="*/ 16 h 63"/>
                <a:gd name="T4" fmla="*/ 0 w 32"/>
                <a:gd name="T5" fmla="*/ 47 h 63"/>
                <a:gd name="T6" fmla="*/ 16 w 32"/>
                <a:gd name="T7" fmla="*/ 63 h 63"/>
                <a:gd name="T8" fmla="*/ 32 w 32"/>
                <a:gd name="T9" fmla="*/ 47 h 63"/>
                <a:gd name="T10" fmla="*/ 32 w 32"/>
                <a:gd name="T11" fmla="*/ 16 h 63"/>
                <a:gd name="T12" fmla="*/ 16 w 32"/>
                <a:gd name="T1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63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6"/>
                    <a:pt x="7" y="63"/>
                    <a:pt x="16" y="63"/>
                  </a:cubicBezTo>
                  <a:cubicBezTo>
                    <a:pt x="25" y="63"/>
                    <a:pt x="32" y="56"/>
                    <a:pt x="32" y="4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7" name="Freeform 11"/>
            <p:cNvSpPr>
              <a:spLocks/>
            </p:cNvSpPr>
            <p:nvPr/>
          </p:nvSpPr>
          <p:spPr bwMode="auto">
            <a:xfrm>
              <a:off x="442913" y="1427163"/>
              <a:ext cx="120650" cy="241300"/>
            </a:xfrm>
            <a:custGeom>
              <a:avLst/>
              <a:gdLst>
                <a:gd name="T0" fmla="*/ 16 w 32"/>
                <a:gd name="T1" fmla="*/ 0 h 64"/>
                <a:gd name="T2" fmla="*/ 0 w 32"/>
                <a:gd name="T3" fmla="*/ 16 h 64"/>
                <a:gd name="T4" fmla="*/ 0 w 32"/>
                <a:gd name="T5" fmla="*/ 48 h 64"/>
                <a:gd name="T6" fmla="*/ 16 w 32"/>
                <a:gd name="T7" fmla="*/ 64 h 64"/>
                <a:gd name="T8" fmla="*/ 32 w 32"/>
                <a:gd name="T9" fmla="*/ 48 h 64"/>
                <a:gd name="T10" fmla="*/ 32 w 32"/>
                <a:gd name="T11" fmla="*/ 16 h 64"/>
                <a:gd name="T12" fmla="*/ 16 w 32"/>
                <a:gd name="T1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64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7"/>
                    <a:pt x="7" y="64"/>
                    <a:pt x="16" y="64"/>
                  </a:cubicBezTo>
                  <a:cubicBezTo>
                    <a:pt x="25" y="64"/>
                    <a:pt x="32" y="57"/>
                    <a:pt x="32" y="4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8" name="Freeform 12"/>
            <p:cNvSpPr>
              <a:spLocks/>
            </p:cNvSpPr>
            <p:nvPr/>
          </p:nvSpPr>
          <p:spPr bwMode="auto">
            <a:xfrm>
              <a:off x="987425" y="1427163"/>
              <a:ext cx="120650" cy="241300"/>
            </a:xfrm>
            <a:custGeom>
              <a:avLst/>
              <a:gdLst>
                <a:gd name="T0" fmla="*/ 16 w 32"/>
                <a:gd name="T1" fmla="*/ 0 h 64"/>
                <a:gd name="T2" fmla="*/ 0 w 32"/>
                <a:gd name="T3" fmla="*/ 16 h 64"/>
                <a:gd name="T4" fmla="*/ 0 w 32"/>
                <a:gd name="T5" fmla="*/ 48 h 64"/>
                <a:gd name="T6" fmla="*/ 16 w 32"/>
                <a:gd name="T7" fmla="*/ 64 h 64"/>
                <a:gd name="T8" fmla="*/ 32 w 32"/>
                <a:gd name="T9" fmla="*/ 48 h 64"/>
                <a:gd name="T10" fmla="*/ 32 w 32"/>
                <a:gd name="T11" fmla="*/ 16 h 64"/>
                <a:gd name="T12" fmla="*/ 16 w 32"/>
                <a:gd name="T1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64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7"/>
                    <a:pt x="7" y="64"/>
                    <a:pt x="16" y="64"/>
                  </a:cubicBezTo>
                  <a:cubicBezTo>
                    <a:pt x="25" y="64"/>
                    <a:pt x="32" y="57"/>
                    <a:pt x="32" y="4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8176095" y="4748314"/>
            <a:ext cx="559957" cy="630349"/>
            <a:chOff x="-1587" y="0"/>
            <a:chExt cx="1401762" cy="1577975"/>
          </a:xfrm>
          <a:solidFill>
            <a:schemeClr val="accent3"/>
          </a:solidFill>
        </p:grpSpPr>
        <p:sp>
          <p:nvSpPr>
            <p:cNvPr id="40" name="Freeform 16"/>
            <p:cNvSpPr>
              <a:spLocks/>
            </p:cNvSpPr>
            <p:nvPr/>
          </p:nvSpPr>
          <p:spPr bwMode="auto">
            <a:xfrm>
              <a:off x="496888" y="0"/>
              <a:ext cx="120650" cy="180975"/>
            </a:xfrm>
            <a:custGeom>
              <a:avLst/>
              <a:gdLst>
                <a:gd name="T0" fmla="*/ 16 w 32"/>
                <a:gd name="T1" fmla="*/ 48 h 48"/>
                <a:gd name="T2" fmla="*/ 16 w 32"/>
                <a:gd name="T3" fmla="*/ 48 h 48"/>
                <a:gd name="T4" fmla="*/ 16 w 32"/>
                <a:gd name="T5" fmla="*/ 48 h 48"/>
                <a:gd name="T6" fmla="*/ 16 w 32"/>
                <a:gd name="T7" fmla="*/ 48 h 48"/>
                <a:gd name="T8" fmla="*/ 16 w 32"/>
                <a:gd name="T9" fmla="*/ 48 h 48"/>
                <a:gd name="T10" fmla="*/ 32 w 32"/>
                <a:gd name="T11" fmla="*/ 32 h 48"/>
                <a:gd name="T12" fmla="*/ 16 w 32"/>
                <a:gd name="T13" fmla="*/ 0 h 48"/>
                <a:gd name="T14" fmla="*/ 16 w 32"/>
                <a:gd name="T15" fmla="*/ 0 h 48"/>
                <a:gd name="T16" fmla="*/ 16 w 32"/>
                <a:gd name="T17" fmla="*/ 0 h 48"/>
                <a:gd name="T18" fmla="*/ 16 w 32"/>
                <a:gd name="T19" fmla="*/ 0 h 48"/>
                <a:gd name="T20" fmla="*/ 16 w 32"/>
                <a:gd name="T21" fmla="*/ 0 h 48"/>
                <a:gd name="T22" fmla="*/ 0 w 32"/>
                <a:gd name="T23" fmla="*/ 32 h 48"/>
                <a:gd name="T24" fmla="*/ 16 w 32"/>
                <a:gd name="T2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48">
                  <a:moveTo>
                    <a:pt x="16" y="48"/>
                  </a:move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23" y="48"/>
                    <a:pt x="32" y="44"/>
                    <a:pt x="32" y="32"/>
                  </a:cubicBezTo>
                  <a:cubicBezTo>
                    <a:pt x="32" y="15"/>
                    <a:pt x="18" y="1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1"/>
                    <a:pt x="0" y="15"/>
                    <a:pt x="0" y="32"/>
                  </a:cubicBezTo>
                  <a:cubicBezTo>
                    <a:pt x="0" y="44"/>
                    <a:pt x="9" y="48"/>
                    <a:pt x="1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1" name="Freeform 17"/>
            <p:cNvSpPr>
              <a:spLocks/>
            </p:cNvSpPr>
            <p:nvPr/>
          </p:nvSpPr>
          <p:spPr bwMode="auto">
            <a:xfrm>
              <a:off x="-1587" y="498475"/>
              <a:ext cx="180975" cy="120650"/>
            </a:xfrm>
            <a:custGeom>
              <a:avLst/>
              <a:gdLst>
                <a:gd name="T0" fmla="*/ 48 w 48"/>
                <a:gd name="T1" fmla="*/ 16 h 32"/>
                <a:gd name="T2" fmla="*/ 48 w 48"/>
                <a:gd name="T3" fmla="*/ 16 h 32"/>
                <a:gd name="T4" fmla="*/ 48 w 48"/>
                <a:gd name="T5" fmla="*/ 16 h 32"/>
                <a:gd name="T6" fmla="*/ 48 w 48"/>
                <a:gd name="T7" fmla="*/ 16 h 32"/>
                <a:gd name="T8" fmla="*/ 48 w 48"/>
                <a:gd name="T9" fmla="*/ 16 h 32"/>
                <a:gd name="T10" fmla="*/ 32 w 48"/>
                <a:gd name="T11" fmla="*/ 0 h 32"/>
                <a:gd name="T12" fmla="*/ 0 w 48"/>
                <a:gd name="T13" fmla="*/ 16 h 32"/>
                <a:gd name="T14" fmla="*/ 0 w 48"/>
                <a:gd name="T15" fmla="*/ 16 h 32"/>
                <a:gd name="T16" fmla="*/ 0 w 48"/>
                <a:gd name="T17" fmla="*/ 16 h 32"/>
                <a:gd name="T18" fmla="*/ 0 w 48"/>
                <a:gd name="T19" fmla="*/ 16 h 32"/>
                <a:gd name="T20" fmla="*/ 0 w 48"/>
                <a:gd name="T21" fmla="*/ 16 h 32"/>
                <a:gd name="T22" fmla="*/ 32 w 48"/>
                <a:gd name="T23" fmla="*/ 32 h 32"/>
                <a:gd name="T24" fmla="*/ 48 w 48"/>
                <a:gd name="T2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" h="32">
                  <a:moveTo>
                    <a:pt x="48" y="16"/>
                  </a:move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9"/>
                    <a:pt x="44" y="0"/>
                    <a:pt x="32" y="0"/>
                  </a:cubicBezTo>
                  <a:cubicBezTo>
                    <a:pt x="15" y="0"/>
                    <a:pt x="1" y="14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8"/>
                    <a:pt x="15" y="32"/>
                    <a:pt x="32" y="32"/>
                  </a:cubicBezTo>
                  <a:cubicBezTo>
                    <a:pt x="44" y="32"/>
                    <a:pt x="48" y="23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2" name="Freeform 18"/>
            <p:cNvSpPr>
              <a:spLocks/>
            </p:cNvSpPr>
            <p:nvPr/>
          </p:nvSpPr>
          <p:spPr bwMode="auto">
            <a:xfrm>
              <a:off x="792163" y="161925"/>
              <a:ext cx="161925" cy="163513"/>
            </a:xfrm>
            <a:custGeom>
              <a:avLst/>
              <a:gdLst>
                <a:gd name="T0" fmla="*/ 9 w 43"/>
                <a:gd name="T1" fmla="*/ 34 h 43"/>
                <a:gd name="T2" fmla="*/ 9 w 43"/>
                <a:gd name="T3" fmla="*/ 34 h 43"/>
                <a:gd name="T4" fmla="*/ 9 w 43"/>
                <a:gd name="T5" fmla="*/ 34 h 43"/>
                <a:gd name="T6" fmla="*/ 9 w 43"/>
                <a:gd name="T7" fmla="*/ 34 h 43"/>
                <a:gd name="T8" fmla="*/ 31 w 43"/>
                <a:gd name="T9" fmla="*/ 34 h 43"/>
                <a:gd name="T10" fmla="*/ 43 w 43"/>
                <a:gd name="T11" fmla="*/ 0 h 43"/>
                <a:gd name="T12" fmla="*/ 43 w 43"/>
                <a:gd name="T13" fmla="*/ 0 h 43"/>
                <a:gd name="T14" fmla="*/ 43 w 43"/>
                <a:gd name="T15" fmla="*/ 0 h 43"/>
                <a:gd name="T16" fmla="*/ 43 w 43"/>
                <a:gd name="T17" fmla="*/ 0 h 43"/>
                <a:gd name="T18" fmla="*/ 43 w 43"/>
                <a:gd name="T19" fmla="*/ 0 h 43"/>
                <a:gd name="T20" fmla="*/ 9 w 43"/>
                <a:gd name="T21" fmla="*/ 12 h 43"/>
                <a:gd name="T22" fmla="*/ 9 w 43"/>
                <a:gd name="T23" fmla="*/ 34 h 43"/>
                <a:gd name="T24" fmla="*/ 9 w 43"/>
                <a:gd name="T25" fmla="*/ 3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9" y="34"/>
                  </a:moveTo>
                  <a:cubicBezTo>
                    <a:pt x="9" y="34"/>
                    <a:pt x="9" y="34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4" y="39"/>
                    <a:pt x="23" y="43"/>
                    <a:pt x="31" y="34"/>
                  </a:cubicBezTo>
                  <a:cubicBezTo>
                    <a:pt x="43" y="22"/>
                    <a:pt x="43" y="2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0"/>
                    <a:pt x="21" y="0"/>
                    <a:pt x="9" y="12"/>
                  </a:cubicBezTo>
                  <a:cubicBezTo>
                    <a:pt x="0" y="20"/>
                    <a:pt x="4" y="29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3" name="Freeform 19"/>
            <p:cNvSpPr>
              <a:spLocks/>
            </p:cNvSpPr>
            <p:nvPr/>
          </p:nvSpPr>
          <p:spPr bwMode="auto">
            <a:xfrm>
              <a:off x="160338" y="161925"/>
              <a:ext cx="161925" cy="163513"/>
            </a:xfrm>
            <a:custGeom>
              <a:avLst/>
              <a:gdLst>
                <a:gd name="T0" fmla="*/ 34 w 43"/>
                <a:gd name="T1" fmla="*/ 34 h 43"/>
                <a:gd name="T2" fmla="*/ 34 w 43"/>
                <a:gd name="T3" fmla="*/ 34 h 43"/>
                <a:gd name="T4" fmla="*/ 34 w 43"/>
                <a:gd name="T5" fmla="*/ 34 h 43"/>
                <a:gd name="T6" fmla="*/ 34 w 43"/>
                <a:gd name="T7" fmla="*/ 34 h 43"/>
                <a:gd name="T8" fmla="*/ 34 w 43"/>
                <a:gd name="T9" fmla="*/ 34 h 43"/>
                <a:gd name="T10" fmla="*/ 34 w 43"/>
                <a:gd name="T11" fmla="*/ 12 h 43"/>
                <a:gd name="T12" fmla="*/ 0 w 43"/>
                <a:gd name="T13" fmla="*/ 0 h 43"/>
                <a:gd name="T14" fmla="*/ 0 w 43"/>
                <a:gd name="T15" fmla="*/ 0 h 43"/>
                <a:gd name="T16" fmla="*/ 0 w 43"/>
                <a:gd name="T17" fmla="*/ 0 h 43"/>
                <a:gd name="T18" fmla="*/ 0 w 43"/>
                <a:gd name="T19" fmla="*/ 0 h 43"/>
                <a:gd name="T20" fmla="*/ 0 w 43"/>
                <a:gd name="T21" fmla="*/ 0 h 43"/>
                <a:gd name="T22" fmla="*/ 12 w 43"/>
                <a:gd name="T23" fmla="*/ 34 h 43"/>
                <a:gd name="T24" fmla="*/ 34 w 43"/>
                <a:gd name="T25" fmla="*/ 3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34" y="34"/>
                  </a:moveTo>
                  <a:cubicBezTo>
                    <a:pt x="34" y="34"/>
                    <a:pt x="34" y="34"/>
                    <a:pt x="34" y="34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9" y="29"/>
                    <a:pt x="43" y="20"/>
                    <a:pt x="34" y="12"/>
                  </a:cubicBezTo>
                  <a:cubicBezTo>
                    <a:pt x="22" y="0"/>
                    <a:pt x="2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2"/>
                    <a:pt x="12" y="34"/>
                  </a:cubicBezTo>
                  <a:cubicBezTo>
                    <a:pt x="20" y="43"/>
                    <a:pt x="29" y="39"/>
                    <a:pt x="3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4" name="Freeform 20"/>
            <p:cNvSpPr>
              <a:spLocks/>
            </p:cNvSpPr>
            <p:nvPr/>
          </p:nvSpPr>
          <p:spPr bwMode="auto">
            <a:xfrm>
              <a:off x="152400" y="271463"/>
              <a:ext cx="1247775" cy="1119188"/>
            </a:xfrm>
            <a:custGeom>
              <a:avLst/>
              <a:gdLst>
                <a:gd name="T0" fmla="*/ 305 w 330"/>
                <a:gd name="T1" fmla="*/ 253 h 296"/>
                <a:gd name="T2" fmla="*/ 189 w 330"/>
                <a:gd name="T3" fmla="*/ 240 h 296"/>
                <a:gd name="T4" fmla="*/ 117 w 330"/>
                <a:gd name="T5" fmla="*/ 222 h 296"/>
                <a:gd name="T6" fmla="*/ 117 w 330"/>
                <a:gd name="T7" fmla="*/ 222 h 296"/>
                <a:gd name="T8" fmla="*/ 117 w 330"/>
                <a:gd name="T9" fmla="*/ 222 h 296"/>
                <a:gd name="T10" fmla="*/ 92 w 330"/>
                <a:gd name="T11" fmla="*/ 227 h 296"/>
                <a:gd name="T12" fmla="*/ 32 w 330"/>
                <a:gd name="T13" fmla="*/ 167 h 296"/>
                <a:gd name="T14" fmla="*/ 92 w 330"/>
                <a:gd name="T15" fmla="*/ 108 h 296"/>
                <a:gd name="T16" fmla="*/ 105 w 330"/>
                <a:gd name="T17" fmla="*/ 109 h 296"/>
                <a:gd name="T18" fmla="*/ 115 w 330"/>
                <a:gd name="T19" fmla="*/ 111 h 296"/>
                <a:gd name="T20" fmla="*/ 121 w 330"/>
                <a:gd name="T21" fmla="*/ 103 h 296"/>
                <a:gd name="T22" fmla="*/ 184 w 330"/>
                <a:gd name="T23" fmla="*/ 73 h 296"/>
                <a:gd name="T24" fmla="*/ 258 w 330"/>
                <a:gd name="T25" fmla="*/ 122 h 296"/>
                <a:gd name="T26" fmla="*/ 261 w 330"/>
                <a:gd name="T27" fmla="*/ 128 h 296"/>
                <a:gd name="T28" fmla="*/ 268 w 330"/>
                <a:gd name="T29" fmla="*/ 131 h 296"/>
                <a:gd name="T30" fmla="*/ 296 w 330"/>
                <a:gd name="T31" fmla="*/ 169 h 296"/>
                <a:gd name="T32" fmla="*/ 261 w 330"/>
                <a:gd name="T33" fmla="*/ 208 h 296"/>
                <a:gd name="T34" fmla="*/ 260 w 330"/>
                <a:gd name="T35" fmla="*/ 208 h 296"/>
                <a:gd name="T36" fmla="*/ 209 w 330"/>
                <a:gd name="T37" fmla="*/ 188 h 296"/>
                <a:gd name="T38" fmla="*/ 139 w 330"/>
                <a:gd name="T39" fmla="*/ 163 h 296"/>
                <a:gd name="T40" fmla="*/ 123 w 330"/>
                <a:gd name="T41" fmla="*/ 179 h 296"/>
                <a:gd name="T42" fmla="*/ 139 w 330"/>
                <a:gd name="T43" fmla="*/ 195 h 296"/>
                <a:gd name="T44" fmla="*/ 192 w 330"/>
                <a:gd name="T45" fmla="*/ 216 h 296"/>
                <a:gd name="T46" fmla="*/ 260 w 330"/>
                <a:gd name="T47" fmla="*/ 240 h 296"/>
                <a:gd name="T48" fmla="*/ 261 w 330"/>
                <a:gd name="T49" fmla="*/ 240 h 296"/>
                <a:gd name="T50" fmla="*/ 261 w 330"/>
                <a:gd name="T51" fmla="*/ 241 h 296"/>
                <a:gd name="T52" fmla="*/ 328 w 330"/>
                <a:gd name="T53" fmla="*/ 169 h 296"/>
                <a:gd name="T54" fmla="*/ 285 w 330"/>
                <a:gd name="T55" fmla="*/ 103 h 296"/>
                <a:gd name="T56" fmla="*/ 184 w 330"/>
                <a:gd name="T57" fmla="*/ 41 h 296"/>
                <a:gd name="T58" fmla="*/ 174 w 330"/>
                <a:gd name="T59" fmla="*/ 41 h 296"/>
                <a:gd name="T60" fmla="*/ 107 w 330"/>
                <a:gd name="T61" fmla="*/ 0 h 296"/>
                <a:gd name="T62" fmla="*/ 31 w 330"/>
                <a:gd name="T63" fmla="*/ 76 h 296"/>
                <a:gd name="T64" fmla="*/ 34 w 330"/>
                <a:gd name="T65" fmla="*/ 96 h 296"/>
                <a:gd name="T66" fmla="*/ 0 w 330"/>
                <a:gd name="T67" fmla="*/ 167 h 296"/>
                <a:gd name="T68" fmla="*/ 92 w 330"/>
                <a:gd name="T69" fmla="*/ 259 h 296"/>
                <a:gd name="T70" fmla="*/ 127 w 330"/>
                <a:gd name="T71" fmla="*/ 253 h 296"/>
                <a:gd name="T72" fmla="*/ 126 w 330"/>
                <a:gd name="T73" fmla="*/ 253 h 296"/>
                <a:gd name="T74" fmla="*/ 128 w 330"/>
                <a:gd name="T75" fmla="*/ 252 h 296"/>
                <a:gd name="T76" fmla="*/ 173 w 330"/>
                <a:gd name="T77" fmla="*/ 267 h 296"/>
                <a:gd name="T78" fmla="*/ 260 w 330"/>
                <a:gd name="T79" fmla="*/ 296 h 296"/>
                <a:gd name="T80" fmla="*/ 319 w 330"/>
                <a:gd name="T81" fmla="*/ 282 h 296"/>
                <a:gd name="T82" fmla="*/ 327 w 330"/>
                <a:gd name="T83" fmla="*/ 261 h 296"/>
                <a:gd name="T84" fmla="*/ 305 w 330"/>
                <a:gd name="T85" fmla="*/ 25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30" h="296">
                  <a:moveTo>
                    <a:pt x="305" y="253"/>
                  </a:moveTo>
                  <a:cubicBezTo>
                    <a:pt x="255" y="277"/>
                    <a:pt x="221" y="258"/>
                    <a:pt x="189" y="240"/>
                  </a:cubicBezTo>
                  <a:cubicBezTo>
                    <a:pt x="166" y="226"/>
                    <a:pt x="143" y="213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17" y="222"/>
                    <a:pt x="117" y="222"/>
                    <a:pt x="117" y="222"/>
                  </a:cubicBezTo>
                  <a:cubicBezTo>
                    <a:pt x="109" y="226"/>
                    <a:pt x="101" y="227"/>
                    <a:pt x="92" y="227"/>
                  </a:cubicBezTo>
                  <a:cubicBezTo>
                    <a:pt x="59" y="227"/>
                    <a:pt x="32" y="201"/>
                    <a:pt x="32" y="167"/>
                  </a:cubicBezTo>
                  <a:cubicBezTo>
                    <a:pt x="32" y="134"/>
                    <a:pt x="59" y="108"/>
                    <a:pt x="92" y="108"/>
                  </a:cubicBezTo>
                  <a:cubicBezTo>
                    <a:pt x="96" y="108"/>
                    <a:pt x="101" y="108"/>
                    <a:pt x="105" y="109"/>
                  </a:cubicBezTo>
                  <a:cubicBezTo>
                    <a:pt x="115" y="111"/>
                    <a:pt x="115" y="111"/>
                    <a:pt x="115" y="111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37" y="84"/>
                    <a:pt x="160" y="73"/>
                    <a:pt x="184" y="73"/>
                  </a:cubicBezTo>
                  <a:cubicBezTo>
                    <a:pt x="217" y="73"/>
                    <a:pt x="246" y="92"/>
                    <a:pt x="258" y="122"/>
                  </a:cubicBezTo>
                  <a:cubicBezTo>
                    <a:pt x="261" y="128"/>
                    <a:pt x="261" y="128"/>
                    <a:pt x="261" y="128"/>
                  </a:cubicBezTo>
                  <a:cubicBezTo>
                    <a:pt x="268" y="131"/>
                    <a:pt x="268" y="131"/>
                    <a:pt x="268" y="131"/>
                  </a:cubicBezTo>
                  <a:cubicBezTo>
                    <a:pt x="285" y="136"/>
                    <a:pt x="296" y="151"/>
                    <a:pt x="296" y="169"/>
                  </a:cubicBezTo>
                  <a:cubicBezTo>
                    <a:pt x="296" y="189"/>
                    <a:pt x="281" y="206"/>
                    <a:pt x="261" y="208"/>
                  </a:cubicBezTo>
                  <a:cubicBezTo>
                    <a:pt x="261" y="208"/>
                    <a:pt x="260" y="208"/>
                    <a:pt x="260" y="208"/>
                  </a:cubicBezTo>
                  <a:cubicBezTo>
                    <a:pt x="243" y="208"/>
                    <a:pt x="226" y="199"/>
                    <a:pt x="209" y="188"/>
                  </a:cubicBezTo>
                  <a:cubicBezTo>
                    <a:pt x="189" y="176"/>
                    <a:pt x="166" y="163"/>
                    <a:pt x="139" y="163"/>
                  </a:cubicBezTo>
                  <a:cubicBezTo>
                    <a:pt x="130" y="163"/>
                    <a:pt x="123" y="170"/>
                    <a:pt x="123" y="179"/>
                  </a:cubicBezTo>
                  <a:cubicBezTo>
                    <a:pt x="123" y="188"/>
                    <a:pt x="130" y="195"/>
                    <a:pt x="139" y="195"/>
                  </a:cubicBezTo>
                  <a:cubicBezTo>
                    <a:pt x="157" y="195"/>
                    <a:pt x="174" y="205"/>
                    <a:pt x="192" y="216"/>
                  </a:cubicBezTo>
                  <a:cubicBezTo>
                    <a:pt x="213" y="228"/>
                    <a:pt x="234" y="240"/>
                    <a:pt x="260" y="240"/>
                  </a:cubicBezTo>
                  <a:cubicBezTo>
                    <a:pt x="260" y="240"/>
                    <a:pt x="260" y="240"/>
                    <a:pt x="261" y="240"/>
                  </a:cubicBezTo>
                  <a:cubicBezTo>
                    <a:pt x="261" y="241"/>
                    <a:pt x="261" y="241"/>
                    <a:pt x="261" y="241"/>
                  </a:cubicBezTo>
                  <a:cubicBezTo>
                    <a:pt x="298" y="238"/>
                    <a:pt x="328" y="207"/>
                    <a:pt x="328" y="169"/>
                  </a:cubicBezTo>
                  <a:cubicBezTo>
                    <a:pt x="328" y="140"/>
                    <a:pt x="311" y="114"/>
                    <a:pt x="285" y="103"/>
                  </a:cubicBezTo>
                  <a:cubicBezTo>
                    <a:pt x="266" y="65"/>
                    <a:pt x="227" y="41"/>
                    <a:pt x="184" y="41"/>
                  </a:cubicBezTo>
                  <a:cubicBezTo>
                    <a:pt x="181" y="41"/>
                    <a:pt x="178" y="41"/>
                    <a:pt x="174" y="41"/>
                  </a:cubicBezTo>
                  <a:cubicBezTo>
                    <a:pt x="162" y="17"/>
                    <a:pt x="136" y="0"/>
                    <a:pt x="107" y="0"/>
                  </a:cubicBezTo>
                  <a:cubicBezTo>
                    <a:pt x="65" y="0"/>
                    <a:pt x="31" y="34"/>
                    <a:pt x="31" y="76"/>
                  </a:cubicBezTo>
                  <a:cubicBezTo>
                    <a:pt x="31" y="83"/>
                    <a:pt x="32" y="90"/>
                    <a:pt x="34" y="96"/>
                  </a:cubicBezTo>
                  <a:cubicBezTo>
                    <a:pt x="13" y="113"/>
                    <a:pt x="0" y="139"/>
                    <a:pt x="0" y="167"/>
                  </a:cubicBezTo>
                  <a:cubicBezTo>
                    <a:pt x="0" y="218"/>
                    <a:pt x="41" y="259"/>
                    <a:pt x="92" y="259"/>
                  </a:cubicBezTo>
                  <a:cubicBezTo>
                    <a:pt x="104" y="259"/>
                    <a:pt x="116" y="257"/>
                    <a:pt x="127" y="253"/>
                  </a:cubicBezTo>
                  <a:cubicBezTo>
                    <a:pt x="126" y="253"/>
                    <a:pt x="126" y="253"/>
                    <a:pt x="126" y="253"/>
                  </a:cubicBezTo>
                  <a:cubicBezTo>
                    <a:pt x="127" y="252"/>
                    <a:pt x="128" y="252"/>
                    <a:pt x="128" y="252"/>
                  </a:cubicBezTo>
                  <a:cubicBezTo>
                    <a:pt x="139" y="248"/>
                    <a:pt x="152" y="255"/>
                    <a:pt x="173" y="267"/>
                  </a:cubicBezTo>
                  <a:cubicBezTo>
                    <a:pt x="196" y="280"/>
                    <a:pt x="224" y="296"/>
                    <a:pt x="260" y="296"/>
                  </a:cubicBezTo>
                  <a:cubicBezTo>
                    <a:pt x="277" y="296"/>
                    <a:pt x="297" y="292"/>
                    <a:pt x="319" y="282"/>
                  </a:cubicBezTo>
                  <a:cubicBezTo>
                    <a:pt x="327" y="278"/>
                    <a:pt x="330" y="269"/>
                    <a:pt x="327" y="261"/>
                  </a:cubicBezTo>
                  <a:cubicBezTo>
                    <a:pt x="323" y="253"/>
                    <a:pt x="313" y="249"/>
                    <a:pt x="305" y="2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5" name="Freeform 21"/>
            <p:cNvSpPr>
              <a:spLocks/>
            </p:cNvSpPr>
            <p:nvPr/>
          </p:nvSpPr>
          <p:spPr bwMode="auto">
            <a:xfrm>
              <a:off x="493713" y="1292225"/>
              <a:ext cx="517525" cy="285750"/>
            </a:xfrm>
            <a:custGeom>
              <a:avLst/>
              <a:gdLst>
                <a:gd name="T0" fmla="*/ 128 w 137"/>
                <a:gd name="T1" fmla="*/ 47 h 76"/>
                <a:gd name="T2" fmla="*/ 116 w 137"/>
                <a:gd name="T3" fmla="*/ 38 h 76"/>
                <a:gd name="T4" fmla="*/ 15 w 137"/>
                <a:gd name="T5" fmla="*/ 6 h 76"/>
                <a:gd name="T6" fmla="*/ 1 w 137"/>
                <a:gd name="T7" fmla="*/ 24 h 76"/>
                <a:gd name="T8" fmla="*/ 19 w 137"/>
                <a:gd name="T9" fmla="*/ 38 h 76"/>
                <a:gd name="T10" fmla="*/ 97 w 137"/>
                <a:gd name="T11" fmla="*/ 64 h 76"/>
                <a:gd name="T12" fmla="*/ 110 w 137"/>
                <a:gd name="T13" fmla="*/ 73 h 76"/>
                <a:gd name="T14" fmla="*/ 119 w 137"/>
                <a:gd name="T15" fmla="*/ 76 h 76"/>
                <a:gd name="T16" fmla="*/ 132 w 137"/>
                <a:gd name="T17" fmla="*/ 69 h 76"/>
                <a:gd name="T18" fmla="*/ 128 w 137"/>
                <a:gd name="T19" fmla="*/ 4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76">
                  <a:moveTo>
                    <a:pt x="128" y="47"/>
                  </a:moveTo>
                  <a:cubicBezTo>
                    <a:pt x="124" y="44"/>
                    <a:pt x="120" y="41"/>
                    <a:pt x="116" y="38"/>
                  </a:cubicBezTo>
                  <a:cubicBezTo>
                    <a:pt x="85" y="17"/>
                    <a:pt x="61" y="0"/>
                    <a:pt x="15" y="6"/>
                  </a:cubicBezTo>
                  <a:cubicBezTo>
                    <a:pt x="6" y="7"/>
                    <a:pt x="0" y="15"/>
                    <a:pt x="1" y="24"/>
                  </a:cubicBezTo>
                  <a:cubicBezTo>
                    <a:pt x="2" y="33"/>
                    <a:pt x="10" y="39"/>
                    <a:pt x="19" y="38"/>
                  </a:cubicBezTo>
                  <a:cubicBezTo>
                    <a:pt x="53" y="33"/>
                    <a:pt x="69" y="44"/>
                    <a:pt x="97" y="64"/>
                  </a:cubicBezTo>
                  <a:cubicBezTo>
                    <a:pt x="101" y="67"/>
                    <a:pt x="105" y="70"/>
                    <a:pt x="110" y="73"/>
                  </a:cubicBezTo>
                  <a:cubicBezTo>
                    <a:pt x="113" y="75"/>
                    <a:pt x="116" y="76"/>
                    <a:pt x="119" y="76"/>
                  </a:cubicBezTo>
                  <a:cubicBezTo>
                    <a:pt x="124" y="76"/>
                    <a:pt x="129" y="74"/>
                    <a:pt x="132" y="69"/>
                  </a:cubicBezTo>
                  <a:cubicBezTo>
                    <a:pt x="137" y="62"/>
                    <a:pt x="135" y="52"/>
                    <a:pt x="128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443156" y="2400887"/>
            <a:ext cx="599638" cy="555780"/>
            <a:chOff x="4763" y="3175"/>
            <a:chExt cx="1389062" cy="1287463"/>
          </a:xfrm>
          <a:solidFill>
            <a:schemeClr val="accent1"/>
          </a:solidFill>
        </p:grpSpPr>
        <p:sp>
          <p:nvSpPr>
            <p:cNvPr id="47" name="Freeform 25"/>
            <p:cNvSpPr>
              <a:spLocks noEditPoints="1"/>
            </p:cNvSpPr>
            <p:nvPr/>
          </p:nvSpPr>
          <p:spPr bwMode="auto">
            <a:xfrm>
              <a:off x="152400" y="276225"/>
              <a:ext cx="1241425" cy="1014413"/>
            </a:xfrm>
            <a:custGeom>
              <a:avLst/>
              <a:gdLst>
                <a:gd name="T0" fmla="*/ 285 w 328"/>
                <a:gd name="T1" fmla="*/ 106 h 268"/>
                <a:gd name="T2" fmla="*/ 184 w 328"/>
                <a:gd name="T3" fmla="*/ 44 h 268"/>
                <a:gd name="T4" fmla="*/ 178 w 328"/>
                <a:gd name="T5" fmla="*/ 44 h 268"/>
                <a:gd name="T6" fmla="*/ 109 w 328"/>
                <a:gd name="T7" fmla="*/ 0 h 268"/>
                <a:gd name="T8" fmla="*/ 33 w 328"/>
                <a:gd name="T9" fmla="*/ 76 h 268"/>
                <a:gd name="T10" fmla="*/ 36 w 328"/>
                <a:gd name="T11" fmla="*/ 98 h 268"/>
                <a:gd name="T12" fmla="*/ 0 w 328"/>
                <a:gd name="T13" fmla="*/ 171 h 268"/>
                <a:gd name="T14" fmla="*/ 92 w 328"/>
                <a:gd name="T15" fmla="*/ 263 h 268"/>
                <a:gd name="T16" fmla="*/ 130 w 328"/>
                <a:gd name="T17" fmla="*/ 254 h 268"/>
                <a:gd name="T18" fmla="*/ 184 w 328"/>
                <a:gd name="T19" fmla="*/ 268 h 268"/>
                <a:gd name="T20" fmla="*/ 254 w 328"/>
                <a:gd name="T21" fmla="*/ 244 h 268"/>
                <a:gd name="T22" fmla="*/ 256 w 328"/>
                <a:gd name="T23" fmla="*/ 244 h 268"/>
                <a:gd name="T24" fmla="*/ 328 w 328"/>
                <a:gd name="T25" fmla="*/ 172 h 268"/>
                <a:gd name="T26" fmla="*/ 285 w 328"/>
                <a:gd name="T27" fmla="*/ 106 h 268"/>
                <a:gd name="T28" fmla="*/ 256 w 328"/>
                <a:gd name="T29" fmla="*/ 212 h 268"/>
                <a:gd name="T30" fmla="*/ 251 w 328"/>
                <a:gd name="T31" fmla="*/ 212 h 268"/>
                <a:gd name="T32" fmla="*/ 243 w 328"/>
                <a:gd name="T33" fmla="*/ 211 h 268"/>
                <a:gd name="T34" fmla="*/ 238 w 328"/>
                <a:gd name="T35" fmla="*/ 216 h 268"/>
                <a:gd name="T36" fmla="*/ 184 w 328"/>
                <a:gd name="T37" fmla="*/ 236 h 268"/>
                <a:gd name="T38" fmla="*/ 140 w 328"/>
                <a:gd name="T39" fmla="*/ 223 h 268"/>
                <a:gd name="T40" fmla="*/ 131 w 328"/>
                <a:gd name="T41" fmla="*/ 217 h 268"/>
                <a:gd name="T42" fmla="*/ 123 w 328"/>
                <a:gd name="T43" fmla="*/ 222 h 268"/>
                <a:gd name="T44" fmla="*/ 92 w 328"/>
                <a:gd name="T45" fmla="*/ 231 h 268"/>
                <a:gd name="T46" fmla="*/ 32 w 328"/>
                <a:gd name="T47" fmla="*/ 171 h 268"/>
                <a:gd name="T48" fmla="*/ 92 w 328"/>
                <a:gd name="T49" fmla="*/ 111 h 268"/>
                <a:gd name="T50" fmla="*/ 105 w 328"/>
                <a:gd name="T51" fmla="*/ 112 h 268"/>
                <a:gd name="T52" fmla="*/ 115 w 328"/>
                <a:gd name="T53" fmla="*/ 114 h 268"/>
                <a:gd name="T54" fmla="*/ 121 w 328"/>
                <a:gd name="T55" fmla="*/ 107 h 268"/>
                <a:gd name="T56" fmla="*/ 184 w 328"/>
                <a:gd name="T57" fmla="*/ 76 h 268"/>
                <a:gd name="T58" fmla="*/ 258 w 328"/>
                <a:gd name="T59" fmla="*/ 125 h 268"/>
                <a:gd name="T60" fmla="*/ 261 w 328"/>
                <a:gd name="T61" fmla="*/ 132 h 268"/>
                <a:gd name="T62" fmla="*/ 268 w 328"/>
                <a:gd name="T63" fmla="*/ 134 h 268"/>
                <a:gd name="T64" fmla="*/ 296 w 328"/>
                <a:gd name="T65" fmla="*/ 172 h 268"/>
                <a:gd name="T66" fmla="*/ 256 w 328"/>
                <a:gd name="T67" fmla="*/ 212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28" h="268">
                  <a:moveTo>
                    <a:pt x="285" y="106"/>
                  </a:moveTo>
                  <a:cubicBezTo>
                    <a:pt x="266" y="68"/>
                    <a:pt x="227" y="44"/>
                    <a:pt x="184" y="44"/>
                  </a:cubicBezTo>
                  <a:cubicBezTo>
                    <a:pt x="182" y="44"/>
                    <a:pt x="180" y="44"/>
                    <a:pt x="178" y="44"/>
                  </a:cubicBezTo>
                  <a:cubicBezTo>
                    <a:pt x="166" y="18"/>
                    <a:pt x="140" y="0"/>
                    <a:pt x="109" y="0"/>
                  </a:cubicBezTo>
                  <a:cubicBezTo>
                    <a:pt x="67" y="0"/>
                    <a:pt x="33" y="34"/>
                    <a:pt x="33" y="76"/>
                  </a:cubicBezTo>
                  <a:cubicBezTo>
                    <a:pt x="33" y="83"/>
                    <a:pt x="34" y="91"/>
                    <a:pt x="36" y="98"/>
                  </a:cubicBezTo>
                  <a:cubicBezTo>
                    <a:pt x="14" y="114"/>
                    <a:pt x="0" y="141"/>
                    <a:pt x="0" y="171"/>
                  </a:cubicBezTo>
                  <a:cubicBezTo>
                    <a:pt x="0" y="221"/>
                    <a:pt x="41" y="263"/>
                    <a:pt x="92" y="263"/>
                  </a:cubicBezTo>
                  <a:cubicBezTo>
                    <a:pt x="105" y="263"/>
                    <a:pt x="118" y="260"/>
                    <a:pt x="130" y="254"/>
                  </a:cubicBezTo>
                  <a:cubicBezTo>
                    <a:pt x="147" y="263"/>
                    <a:pt x="165" y="268"/>
                    <a:pt x="184" y="268"/>
                  </a:cubicBezTo>
                  <a:cubicBezTo>
                    <a:pt x="210" y="268"/>
                    <a:pt x="234" y="260"/>
                    <a:pt x="254" y="244"/>
                  </a:cubicBezTo>
                  <a:cubicBezTo>
                    <a:pt x="255" y="244"/>
                    <a:pt x="255" y="244"/>
                    <a:pt x="256" y="244"/>
                  </a:cubicBezTo>
                  <a:cubicBezTo>
                    <a:pt x="296" y="244"/>
                    <a:pt x="328" y="212"/>
                    <a:pt x="328" y="172"/>
                  </a:cubicBezTo>
                  <a:cubicBezTo>
                    <a:pt x="328" y="143"/>
                    <a:pt x="311" y="117"/>
                    <a:pt x="285" y="106"/>
                  </a:cubicBezTo>
                  <a:close/>
                  <a:moveTo>
                    <a:pt x="256" y="212"/>
                  </a:moveTo>
                  <a:cubicBezTo>
                    <a:pt x="254" y="212"/>
                    <a:pt x="253" y="212"/>
                    <a:pt x="251" y="212"/>
                  </a:cubicBezTo>
                  <a:cubicBezTo>
                    <a:pt x="243" y="211"/>
                    <a:pt x="243" y="211"/>
                    <a:pt x="243" y="211"/>
                  </a:cubicBezTo>
                  <a:cubicBezTo>
                    <a:pt x="238" y="216"/>
                    <a:pt x="238" y="216"/>
                    <a:pt x="238" y="216"/>
                  </a:cubicBezTo>
                  <a:cubicBezTo>
                    <a:pt x="223" y="229"/>
                    <a:pt x="204" y="236"/>
                    <a:pt x="184" y="236"/>
                  </a:cubicBezTo>
                  <a:cubicBezTo>
                    <a:pt x="168" y="236"/>
                    <a:pt x="153" y="231"/>
                    <a:pt x="140" y="223"/>
                  </a:cubicBezTo>
                  <a:cubicBezTo>
                    <a:pt x="131" y="217"/>
                    <a:pt x="131" y="217"/>
                    <a:pt x="131" y="217"/>
                  </a:cubicBezTo>
                  <a:cubicBezTo>
                    <a:pt x="123" y="222"/>
                    <a:pt x="123" y="222"/>
                    <a:pt x="123" y="222"/>
                  </a:cubicBezTo>
                  <a:cubicBezTo>
                    <a:pt x="113" y="228"/>
                    <a:pt x="103" y="231"/>
                    <a:pt x="92" y="231"/>
                  </a:cubicBezTo>
                  <a:cubicBezTo>
                    <a:pt x="59" y="231"/>
                    <a:pt x="32" y="204"/>
                    <a:pt x="32" y="171"/>
                  </a:cubicBezTo>
                  <a:cubicBezTo>
                    <a:pt x="32" y="138"/>
                    <a:pt x="59" y="111"/>
                    <a:pt x="92" y="111"/>
                  </a:cubicBezTo>
                  <a:cubicBezTo>
                    <a:pt x="96" y="111"/>
                    <a:pt x="101" y="111"/>
                    <a:pt x="105" y="112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21" y="107"/>
                    <a:pt x="121" y="107"/>
                    <a:pt x="121" y="107"/>
                  </a:cubicBezTo>
                  <a:cubicBezTo>
                    <a:pt x="137" y="87"/>
                    <a:pt x="160" y="76"/>
                    <a:pt x="184" y="76"/>
                  </a:cubicBezTo>
                  <a:cubicBezTo>
                    <a:pt x="217" y="76"/>
                    <a:pt x="246" y="95"/>
                    <a:pt x="258" y="125"/>
                  </a:cubicBezTo>
                  <a:cubicBezTo>
                    <a:pt x="261" y="132"/>
                    <a:pt x="261" y="132"/>
                    <a:pt x="261" y="132"/>
                  </a:cubicBezTo>
                  <a:cubicBezTo>
                    <a:pt x="268" y="134"/>
                    <a:pt x="268" y="134"/>
                    <a:pt x="268" y="134"/>
                  </a:cubicBezTo>
                  <a:cubicBezTo>
                    <a:pt x="285" y="139"/>
                    <a:pt x="296" y="154"/>
                    <a:pt x="296" y="172"/>
                  </a:cubicBezTo>
                  <a:cubicBezTo>
                    <a:pt x="296" y="194"/>
                    <a:pt x="278" y="212"/>
                    <a:pt x="256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8" name="Freeform 26"/>
            <p:cNvSpPr>
              <a:spLocks/>
            </p:cNvSpPr>
            <p:nvPr/>
          </p:nvSpPr>
          <p:spPr bwMode="auto">
            <a:xfrm>
              <a:off x="504825" y="3175"/>
              <a:ext cx="120650" cy="182563"/>
            </a:xfrm>
            <a:custGeom>
              <a:avLst/>
              <a:gdLst>
                <a:gd name="T0" fmla="*/ 16 w 32"/>
                <a:gd name="T1" fmla="*/ 48 h 48"/>
                <a:gd name="T2" fmla="*/ 16 w 32"/>
                <a:gd name="T3" fmla="*/ 48 h 48"/>
                <a:gd name="T4" fmla="*/ 16 w 32"/>
                <a:gd name="T5" fmla="*/ 48 h 48"/>
                <a:gd name="T6" fmla="*/ 16 w 32"/>
                <a:gd name="T7" fmla="*/ 48 h 48"/>
                <a:gd name="T8" fmla="*/ 16 w 32"/>
                <a:gd name="T9" fmla="*/ 48 h 48"/>
                <a:gd name="T10" fmla="*/ 32 w 32"/>
                <a:gd name="T11" fmla="*/ 32 h 48"/>
                <a:gd name="T12" fmla="*/ 16 w 32"/>
                <a:gd name="T13" fmla="*/ 0 h 48"/>
                <a:gd name="T14" fmla="*/ 16 w 32"/>
                <a:gd name="T15" fmla="*/ 0 h 48"/>
                <a:gd name="T16" fmla="*/ 16 w 32"/>
                <a:gd name="T17" fmla="*/ 0 h 48"/>
                <a:gd name="T18" fmla="*/ 16 w 32"/>
                <a:gd name="T19" fmla="*/ 0 h 48"/>
                <a:gd name="T20" fmla="*/ 16 w 32"/>
                <a:gd name="T21" fmla="*/ 0 h 48"/>
                <a:gd name="T22" fmla="*/ 0 w 32"/>
                <a:gd name="T23" fmla="*/ 32 h 48"/>
                <a:gd name="T24" fmla="*/ 16 w 32"/>
                <a:gd name="T2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48">
                  <a:moveTo>
                    <a:pt x="16" y="48"/>
                  </a:move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23" y="48"/>
                    <a:pt x="32" y="43"/>
                    <a:pt x="32" y="32"/>
                  </a:cubicBezTo>
                  <a:cubicBezTo>
                    <a:pt x="32" y="15"/>
                    <a:pt x="18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0" y="15"/>
                    <a:pt x="0" y="32"/>
                  </a:cubicBezTo>
                  <a:cubicBezTo>
                    <a:pt x="0" y="43"/>
                    <a:pt x="9" y="48"/>
                    <a:pt x="1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9" name="Freeform 27"/>
            <p:cNvSpPr>
              <a:spLocks/>
            </p:cNvSpPr>
            <p:nvPr/>
          </p:nvSpPr>
          <p:spPr bwMode="auto">
            <a:xfrm>
              <a:off x="4763" y="503238"/>
              <a:ext cx="182562" cy="120650"/>
            </a:xfrm>
            <a:custGeom>
              <a:avLst/>
              <a:gdLst>
                <a:gd name="T0" fmla="*/ 48 w 48"/>
                <a:gd name="T1" fmla="*/ 16 h 32"/>
                <a:gd name="T2" fmla="*/ 48 w 48"/>
                <a:gd name="T3" fmla="*/ 16 h 32"/>
                <a:gd name="T4" fmla="*/ 48 w 48"/>
                <a:gd name="T5" fmla="*/ 16 h 32"/>
                <a:gd name="T6" fmla="*/ 48 w 48"/>
                <a:gd name="T7" fmla="*/ 16 h 32"/>
                <a:gd name="T8" fmla="*/ 48 w 48"/>
                <a:gd name="T9" fmla="*/ 16 h 32"/>
                <a:gd name="T10" fmla="*/ 32 w 48"/>
                <a:gd name="T11" fmla="*/ 0 h 32"/>
                <a:gd name="T12" fmla="*/ 0 w 48"/>
                <a:gd name="T13" fmla="*/ 16 h 32"/>
                <a:gd name="T14" fmla="*/ 0 w 48"/>
                <a:gd name="T15" fmla="*/ 16 h 32"/>
                <a:gd name="T16" fmla="*/ 0 w 48"/>
                <a:gd name="T17" fmla="*/ 16 h 32"/>
                <a:gd name="T18" fmla="*/ 0 w 48"/>
                <a:gd name="T19" fmla="*/ 16 h 32"/>
                <a:gd name="T20" fmla="*/ 0 w 48"/>
                <a:gd name="T21" fmla="*/ 16 h 32"/>
                <a:gd name="T22" fmla="*/ 32 w 48"/>
                <a:gd name="T23" fmla="*/ 32 h 32"/>
                <a:gd name="T24" fmla="*/ 48 w 48"/>
                <a:gd name="T25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" h="32">
                  <a:moveTo>
                    <a:pt x="48" y="16"/>
                  </a:move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8" y="9"/>
                    <a:pt x="44" y="0"/>
                    <a:pt x="32" y="0"/>
                  </a:cubicBezTo>
                  <a:cubicBezTo>
                    <a:pt x="15" y="0"/>
                    <a:pt x="1" y="14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17"/>
                    <a:pt x="15" y="32"/>
                    <a:pt x="32" y="32"/>
                  </a:cubicBezTo>
                  <a:cubicBezTo>
                    <a:pt x="44" y="32"/>
                    <a:pt x="48" y="23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50" name="Freeform 28"/>
            <p:cNvSpPr>
              <a:spLocks/>
            </p:cNvSpPr>
            <p:nvPr/>
          </p:nvSpPr>
          <p:spPr bwMode="auto">
            <a:xfrm>
              <a:off x="803275" y="161925"/>
              <a:ext cx="161925" cy="163513"/>
            </a:xfrm>
            <a:custGeom>
              <a:avLst/>
              <a:gdLst>
                <a:gd name="T0" fmla="*/ 8 w 43"/>
                <a:gd name="T1" fmla="*/ 35 h 43"/>
                <a:gd name="T2" fmla="*/ 8 w 43"/>
                <a:gd name="T3" fmla="*/ 35 h 43"/>
                <a:gd name="T4" fmla="*/ 8 w 43"/>
                <a:gd name="T5" fmla="*/ 35 h 43"/>
                <a:gd name="T6" fmla="*/ 8 w 43"/>
                <a:gd name="T7" fmla="*/ 35 h 43"/>
                <a:gd name="T8" fmla="*/ 30 w 43"/>
                <a:gd name="T9" fmla="*/ 35 h 43"/>
                <a:gd name="T10" fmla="*/ 42 w 43"/>
                <a:gd name="T11" fmla="*/ 1 h 43"/>
                <a:gd name="T12" fmla="*/ 42 w 43"/>
                <a:gd name="T13" fmla="*/ 1 h 43"/>
                <a:gd name="T14" fmla="*/ 42 w 43"/>
                <a:gd name="T15" fmla="*/ 1 h 43"/>
                <a:gd name="T16" fmla="*/ 42 w 43"/>
                <a:gd name="T17" fmla="*/ 1 h 43"/>
                <a:gd name="T18" fmla="*/ 42 w 43"/>
                <a:gd name="T19" fmla="*/ 1 h 43"/>
                <a:gd name="T20" fmla="*/ 8 w 43"/>
                <a:gd name="T21" fmla="*/ 12 h 43"/>
                <a:gd name="T22" fmla="*/ 8 w 43"/>
                <a:gd name="T23" fmla="*/ 35 h 43"/>
                <a:gd name="T24" fmla="*/ 8 w 43"/>
                <a:gd name="T25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8" y="35"/>
                  </a:move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13" y="40"/>
                    <a:pt x="22" y="43"/>
                    <a:pt x="30" y="35"/>
                  </a:cubicBezTo>
                  <a:cubicBezTo>
                    <a:pt x="42" y="23"/>
                    <a:pt x="43" y="3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0" y="0"/>
                    <a:pt x="20" y="0"/>
                    <a:pt x="8" y="12"/>
                  </a:cubicBezTo>
                  <a:cubicBezTo>
                    <a:pt x="0" y="21"/>
                    <a:pt x="3" y="30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51" name="Freeform 29"/>
            <p:cNvSpPr>
              <a:spLocks/>
            </p:cNvSpPr>
            <p:nvPr/>
          </p:nvSpPr>
          <p:spPr bwMode="auto">
            <a:xfrm>
              <a:off x="168275" y="161925"/>
              <a:ext cx="161925" cy="163513"/>
            </a:xfrm>
            <a:custGeom>
              <a:avLst/>
              <a:gdLst>
                <a:gd name="T0" fmla="*/ 34 w 43"/>
                <a:gd name="T1" fmla="*/ 35 h 43"/>
                <a:gd name="T2" fmla="*/ 34 w 43"/>
                <a:gd name="T3" fmla="*/ 35 h 43"/>
                <a:gd name="T4" fmla="*/ 34 w 43"/>
                <a:gd name="T5" fmla="*/ 35 h 43"/>
                <a:gd name="T6" fmla="*/ 34 w 43"/>
                <a:gd name="T7" fmla="*/ 35 h 43"/>
                <a:gd name="T8" fmla="*/ 34 w 43"/>
                <a:gd name="T9" fmla="*/ 35 h 43"/>
                <a:gd name="T10" fmla="*/ 34 w 43"/>
                <a:gd name="T11" fmla="*/ 12 h 43"/>
                <a:gd name="T12" fmla="*/ 0 w 43"/>
                <a:gd name="T13" fmla="*/ 1 h 43"/>
                <a:gd name="T14" fmla="*/ 0 w 43"/>
                <a:gd name="T15" fmla="*/ 1 h 43"/>
                <a:gd name="T16" fmla="*/ 0 w 43"/>
                <a:gd name="T17" fmla="*/ 1 h 43"/>
                <a:gd name="T18" fmla="*/ 0 w 43"/>
                <a:gd name="T19" fmla="*/ 1 h 43"/>
                <a:gd name="T20" fmla="*/ 0 w 43"/>
                <a:gd name="T21" fmla="*/ 1 h 43"/>
                <a:gd name="T22" fmla="*/ 12 w 43"/>
                <a:gd name="T23" fmla="*/ 35 h 43"/>
                <a:gd name="T24" fmla="*/ 34 w 43"/>
                <a:gd name="T25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34" y="35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9" y="30"/>
                    <a:pt x="43" y="21"/>
                    <a:pt x="34" y="12"/>
                  </a:cubicBezTo>
                  <a:cubicBezTo>
                    <a:pt x="22" y="0"/>
                    <a:pt x="2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3"/>
                    <a:pt x="0" y="23"/>
                    <a:pt x="12" y="35"/>
                  </a:cubicBezTo>
                  <a:cubicBezTo>
                    <a:pt x="20" y="43"/>
                    <a:pt x="29" y="40"/>
                    <a:pt x="34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3459670" y="4856755"/>
            <a:ext cx="577583" cy="462190"/>
            <a:chOff x="6069013" y="-1522413"/>
            <a:chExt cx="4465637" cy="3573463"/>
          </a:xfrm>
          <a:solidFill>
            <a:schemeClr val="accent4"/>
          </a:solidFill>
        </p:grpSpPr>
        <p:sp>
          <p:nvSpPr>
            <p:cNvPr id="53" name="Freeform 14"/>
            <p:cNvSpPr>
              <a:spLocks/>
            </p:cNvSpPr>
            <p:nvPr/>
          </p:nvSpPr>
          <p:spPr bwMode="auto">
            <a:xfrm>
              <a:off x="6069013" y="-1522413"/>
              <a:ext cx="4465637" cy="2979738"/>
            </a:xfrm>
            <a:custGeom>
              <a:avLst/>
              <a:gdLst>
                <a:gd name="T0" fmla="*/ 869 w 1188"/>
                <a:gd name="T1" fmla="*/ 792 h 792"/>
                <a:gd name="T2" fmla="*/ 830 w 1188"/>
                <a:gd name="T3" fmla="*/ 753 h 792"/>
                <a:gd name="T4" fmla="*/ 869 w 1188"/>
                <a:gd name="T5" fmla="*/ 713 h 792"/>
                <a:gd name="T6" fmla="*/ 949 w 1188"/>
                <a:gd name="T7" fmla="*/ 713 h 792"/>
                <a:gd name="T8" fmla="*/ 953 w 1188"/>
                <a:gd name="T9" fmla="*/ 713 h 792"/>
                <a:gd name="T10" fmla="*/ 955 w 1188"/>
                <a:gd name="T11" fmla="*/ 713 h 792"/>
                <a:gd name="T12" fmla="*/ 1109 w 1188"/>
                <a:gd name="T13" fmla="*/ 555 h 792"/>
                <a:gd name="T14" fmla="*/ 951 w 1188"/>
                <a:gd name="T15" fmla="*/ 396 h 792"/>
                <a:gd name="T16" fmla="*/ 915 w 1188"/>
                <a:gd name="T17" fmla="*/ 401 h 792"/>
                <a:gd name="T18" fmla="*/ 879 w 1188"/>
                <a:gd name="T19" fmla="*/ 391 h 792"/>
                <a:gd name="T20" fmla="*/ 867 w 1188"/>
                <a:gd name="T21" fmla="*/ 356 h 792"/>
                <a:gd name="T22" fmla="*/ 871 w 1188"/>
                <a:gd name="T23" fmla="*/ 317 h 792"/>
                <a:gd name="T24" fmla="*/ 634 w 1188"/>
                <a:gd name="T25" fmla="*/ 79 h 792"/>
                <a:gd name="T26" fmla="*/ 398 w 1188"/>
                <a:gd name="T27" fmla="*/ 296 h 792"/>
                <a:gd name="T28" fmla="*/ 380 w 1188"/>
                <a:gd name="T29" fmla="*/ 326 h 792"/>
                <a:gd name="T30" fmla="*/ 345 w 1188"/>
                <a:gd name="T31" fmla="*/ 330 h 792"/>
                <a:gd name="T32" fmla="*/ 277 w 1188"/>
                <a:gd name="T33" fmla="*/ 317 h 792"/>
                <a:gd name="T34" fmla="*/ 79 w 1188"/>
                <a:gd name="T35" fmla="*/ 515 h 792"/>
                <a:gd name="T36" fmla="*/ 272 w 1188"/>
                <a:gd name="T37" fmla="*/ 713 h 792"/>
                <a:gd name="T38" fmla="*/ 275 w 1188"/>
                <a:gd name="T39" fmla="*/ 713 h 792"/>
                <a:gd name="T40" fmla="*/ 295 w 1188"/>
                <a:gd name="T41" fmla="*/ 713 h 792"/>
                <a:gd name="T42" fmla="*/ 358 w 1188"/>
                <a:gd name="T43" fmla="*/ 713 h 792"/>
                <a:gd name="T44" fmla="*/ 398 w 1188"/>
                <a:gd name="T45" fmla="*/ 753 h 792"/>
                <a:gd name="T46" fmla="*/ 358 w 1188"/>
                <a:gd name="T47" fmla="*/ 792 h 792"/>
                <a:gd name="T48" fmla="*/ 282 w 1188"/>
                <a:gd name="T49" fmla="*/ 792 h 792"/>
                <a:gd name="T50" fmla="*/ 277 w 1188"/>
                <a:gd name="T51" fmla="*/ 792 h 792"/>
                <a:gd name="T52" fmla="*/ 0 w 1188"/>
                <a:gd name="T53" fmla="*/ 515 h 792"/>
                <a:gd name="T54" fmla="*/ 277 w 1188"/>
                <a:gd name="T55" fmla="*/ 238 h 792"/>
                <a:gd name="T56" fmla="*/ 327 w 1188"/>
                <a:gd name="T57" fmla="*/ 242 h 792"/>
                <a:gd name="T58" fmla="*/ 634 w 1188"/>
                <a:gd name="T59" fmla="*/ 0 h 792"/>
                <a:gd name="T60" fmla="*/ 950 w 1188"/>
                <a:gd name="T61" fmla="*/ 317 h 792"/>
                <a:gd name="T62" fmla="*/ 950 w 1188"/>
                <a:gd name="T63" fmla="*/ 317 h 792"/>
                <a:gd name="T64" fmla="*/ 951 w 1188"/>
                <a:gd name="T65" fmla="*/ 317 h 792"/>
                <a:gd name="T66" fmla="*/ 1188 w 1188"/>
                <a:gd name="T67" fmla="*/ 555 h 792"/>
                <a:gd name="T68" fmla="*/ 951 w 1188"/>
                <a:gd name="T69" fmla="*/ 792 h 792"/>
                <a:gd name="T70" fmla="*/ 946 w 1188"/>
                <a:gd name="T71" fmla="*/ 792 h 792"/>
                <a:gd name="T72" fmla="*/ 869 w 1188"/>
                <a:gd name="T73" fmla="*/ 79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88" h="792">
                  <a:moveTo>
                    <a:pt x="869" y="792"/>
                  </a:moveTo>
                  <a:cubicBezTo>
                    <a:pt x="847" y="792"/>
                    <a:pt x="830" y="775"/>
                    <a:pt x="830" y="753"/>
                  </a:cubicBezTo>
                  <a:cubicBezTo>
                    <a:pt x="830" y="731"/>
                    <a:pt x="847" y="713"/>
                    <a:pt x="869" y="713"/>
                  </a:cubicBezTo>
                  <a:cubicBezTo>
                    <a:pt x="949" y="713"/>
                    <a:pt x="949" y="713"/>
                    <a:pt x="949" y="713"/>
                  </a:cubicBezTo>
                  <a:cubicBezTo>
                    <a:pt x="950" y="713"/>
                    <a:pt x="952" y="713"/>
                    <a:pt x="953" y="713"/>
                  </a:cubicBezTo>
                  <a:cubicBezTo>
                    <a:pt x="954" y="713"/>
                    <a:pt x="955" y="713"/>
                    <a:pt x="955" y="713"/>
                  </a:cubicBezTo>
                  <a:cubicBezTo>
                    <a:pt x="1041" y="710"/>
                    <a:pt x="1109" y="640"/>
                    <a:pt x="1109" y="555"/>
                  </a:cubicBezTo>
                  <a:cubicBezTo>
                    <a:pt x="1109" y="467"/>
                    <a:pt x="1038" y="396"/>
                    <a:pt x="951" y="396"/>
                  </a:cubicBezTo>
                  <a:cubicBezTo>
                    <a:pt x="940" y="396"/>
                    <a:pt x="928" y="398"/>
                    <a:pt x="915" y="401"/>
                  </a:cubicBezTo>
                  <a:cubicBezTo>
                    <a:pt x="902" y="404"/>
                    <a:pt x="889" y="400"/>
                    <a:pt x="879" y="391"/>
                  </a:cubicBezTo>
                  <a:cubicBezTo>
                    <a:pt x="870" y="382"/>
                    <a:pt x="865" y="369"/>
                    <a:pt x="867" y="356"/>
                  </a:cubicBezTo>
                  <a:cubicBezTo>
                    <a:pt x="869" y="343"/>
                    <a:pt x="871" y="330"/>
                    <a:pt x="871" y="317"/>
                  </a:cubicBezTo>
                  <a:cubicBezTo>
                    <a:pt x="871" y="186"/>
                    <a:pt x="765" y="79"/>
                    <a:pt x="634" y="79"/>
                  </a:cubicBezTo>
                  <a:cubicBezTo>
                    <a:pt x="510" y="79"/>
                    <a:pt x="409" y="172"/>
                    <a:pt x="398" y="296"/>
                  </a:cubicBezTo>
                  <a:cubicBezTo>
                    <a:pt x="397" y="308"/>
                    <a:pt x="390" y="319"/>
                    <a:pt x="380" y="326"/>
                  </a:cubicBezTo>
                  <a:cubicBezTo>
                    <a:pt x="370" y="332"/>
                    <a:pt x="357" y="334"/>
                    <a:pt x="345" y="330"/>
                  </a:cubicBezTo>
                  <a:cubicBezTo>
                    <a:pt x="322" y="321"/>
                    <a:pt x="300" y="317"/>
                    <a:pt x="277" y="317"/>
                  </a:cubicBezTo>
                  <a:cubicBezTo>
                    <a:pt x="168" y="317"/>
                    <a:pt x="79" y="406"/>
                    <a:pt x="79" y="515"/>
                  </a:cubicBezTo>
                  <a:cubicBezTo>
                    <a:pt x="79" y="623"/>
                    <a:pt x="165" y="710"/>
                    <a:pt x="272" y="713"/>
                  </a:cubicBezTo>
                  <a:cubicBezTo>
                    <a:pt x="273" y="713"/>
                    <a:pt x="274" y="713"/>
                    <a:pt x="275" y="713"/>
                  </a:cubicBezTo>
                  <a:cubicBezTo>
                    <a:pt x="295" y="713"/>
                    <a:pt x="295" y="713"/>
                    <a:pt x="295" y="713"/>
                  </a:cubicBezTo>
                  <a:cubicBezTo>
                    <a:pt x="358" y="713"/>
                    <a:pt x="358" y="713"/>
                    <a:pt x="358" y="713"/>
                  </a:cubicBezTo>
                  <a:cubicBezTo>
                    <a:pt x="380" y="713"/>
                    <a:pt x="398" y="731"/>
                    <a:pt x="398" y="753"/>
                  </a:cubicBezTo>
                  <a:cubicBezTo>
                    <a:pt x="398" y="775"/>
                    <a:pt x="380" y="792"/>
                    <a:pt x="358" y="792"/>
                  </a:cubicBezTo>
                  <a:cubicBezTo>
                    <a:pt x="282" y="792"/>
                    <a:pt x="282" y="792"/>
                    <a:pt x="282" y="792"/>
                  </a:cubicBezTo>
                  <a:cubicBezTo>
                    <a:pt x="281" y="792"/>
                    <a:pt x="279" y="792"/>
                    <a:pt x="277" y="792"/>
                  </a:cubicBezTo>
                  <a:cubicBezTo>
                    <a:pt x="124" y="792"/>
                    <a:pt x="0" y="668"/>
                    <a:pt x="0" y="515"/>
                  </a:cubicBezTo>
                  <a:cubicBezTo>
                    <a:pt x="0" y="362"/>
                    <a:pt x="124" y="238"/>
                    <a:pt x="277" y="238"/>
                  </a:cubicBezTo>
                  <a:cubicBezTo>
                    <a:pt x="294" y="238"/>
                    <a:pt x="310" y="239"/>
                    <a:pt x="327" y="242"/>
                  </a:cubicBezTo>
                  <a:cubicBezTo>
                    <a:pt x="360" y="101"/>
                    <a:pt x="485" y="0"/>
                    <a:pt x="634" y="0"/>
                  </a:cubicBezTo>
                  <a:cubicBezTo>
                    <a:pt x="808" y="0"/>
                    <a:pt x="950" y="142"/>
                    <a:pt x="950" y="317"/>
                  </a:cubicBezTo>
                  <a:cubicBezTo>
                    <a:pt x="950" y="317"/>
                    <a:pt x="950" y="317"/>
                    <a:pt x="950" y="317"/>
                  </a:cubicBezTo>
                  <a:cubicBezTo>
                    <a:pt x="951" y="317"/>
                    <a:pt x="951" y="317"/>
                    <a:pt x="951" y="317"/>
                  </a:cubicBezTo>
                  <a:cubicBezTo>
                    <a:pt x="1082" y="317"/>
                    <a:pt x="1188" y="424"/>
                    <a:pt x="1188" y="555"/>
                  </a:cubicBezTo>
                  <a:cubicBezTo>
                    <a:pt x="1188" y="686"/>
                    <a:pt x="1082" y="792"/>
                    <a:pt x="951" y="792"/>
                  </a:cubicBezTo>
                  <a:cubicBezTo>
                    <a:pt x="949" y="792"/>
                    <a:pt x="947" y="792"/>
                    <a:pt x="946" y="792"/>
                  </a:cubicBezTo>
                  <a:lnTo>
                    <a:pt x="869" y="7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54" name="Freeform 15"/>
            <p:cNvSpPr>
              <a:spLocks/>
            </p:cNvSpPr>
            <p:nvPr/>
          </p:nvSpPr>
          <p:spPr bwMode="auto">
            <a:xfrm>
              <a:off x="7707313" y="-479425"/>
              <a:ext cx="1484312" cy="2530475"/>
            </a:xfrm>
            <a:custGeom>
              <a:avLst/>
              <a:gdLst>
                <a:gd name="T0" fmla="*/ 935 w 935"/>
                <a:gd name="T1" fmla="*/ 656 h 1594"/>
                <a:gd name="T2" fmla="*/ 561 w 935"/>
                <a:gd name="T3" fmla="*/ 656 h 1594"/>
                <a:gd name="T4" fmla="*/ 561 w 935"/>
                <a:gd name="T5" fmla="*/ 0 h 1594"/>
                <a:gd name="T6" fmla="*/ 0 w 935"/>
                <a:gd name="T7" fmla="*/ 940 h 1594"/>
                <a:gd name="T8" fmla="*/ 374 w 935"/>
                <a:gd name="T9" fmla="*/ 940 h 1594"/>
                <a:gd name="T10" fmla="*/ 374 w 935"/>
                <a:gd name="T11" fmla="*/ 1594 h 1594"/>
                <a:gd name="T12" fmla="*/ 935 w 935"/>
                <a:gd name="T13" fmla="*/ 656 h 1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5" h="1594">
                  <a:moveTo>
                    <a:pt x="935" y="656"/>
                  </a:moveTo>
                  <a:lnTo>
                    <a:pt x="561" y="656"/>
                  </a:lnTo>
                  <a:lnTo>
                    <a:pt x="561" y="0"/>
                  </a:lnTo>
                  <a:lnTo>
                    <a:pt x="0" y="940"/>
                  </a:lnTo>
                  <a:lnTo>
                    <a:pt x="374" y="940"/>
                  </a:lnTo>
                  <a:lnTo>
                    <a:pt x="374" y="1594"/>
                  </a:lnTo>
                  <a:lnTo>
                    <a:pt x="935" y="6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7008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3" grpId="0"/>
      <p:bldP spid="14" grpId="0"/>
      <p:bldP spid="16" grpId="0"/>
      <p:bldP spid="17" grpId="0"/>
      <p:bldP spid="19" grpId="0"/>
      <p:bldP spid="20" grpId="0"/>
      <p:bldP spid="22" grpId="0"/>
      <p:bldP spid="23" grpId="0"/>
      <p:bldP spid="25" grpId="0"/>
      <p:bldP spid="26" grpId="0"/>
      <p:bldP spid="27" grpId="0"/>
      <p:bldP spid="28" grpId="0"/>
      <p:bldP spid="2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38"/>
          <p:cNvGrpSpPr/>
          <p:nvPr/>
        </p:nvGrpSpPr>
        <p:grpSpPr>
          <a:xfrm>
            <a:off x="4456906" y="1707898"/>
            <a:ext cx="3278187" cy="4421187"/>
            <a:chOff x="4467202" y="1703811"/>
            <a:chExt cx="3278187" cy="4421187"/>
          </a:xfrm>
        </p:grpSpPr>
        <p:grpSp>
          <p:nvGrpSpPr>
            <p:cNvPr id="4" name="Group 3"/>
            <p:cNvGrpSpPr/>
            <p:nvPr/>
          </p:nvGrpSpPr>
          <p:grpSpPr>
            <a:xfrm>
              <a:off x="5089502" y="4778798"/>
              <a:ext cx="1660525" cy="1346200"/>
              <a:chOff x="5089502" y="4778798"/>
              <a:chExt cx="1660525" cy="1346200"/>
            </a:xfrm>
            <a:solidFill>
              <a:schemeClr val="tx2">
                <a:lumMod val="20000"/>
                <a:lumOff val="80000"/>
              </a:schemeClr>
            </a:solidFill>
          </p:grpSpPr>
          <p:sp>
            <p:nvSpPr>
              <p:cNvPr id="18" name="Freeform 18"/>
              <p:cNvSpPr>
                <a:spLocks noEditPoints="1"/>
              </p:cNvSpPr>
              <p:nvPr/>
            </p:nvSpPr>
            <p:spPr bwMode="auto">
              <a:xfrm>
                <a:off x="5089502" y="4778798"/>
                <a:ext cx="1660525" cy="885825"/>
              </a:xfrm>
              <a:custGeom>
                <a:avLst/>
                <a:gdLst>
                  <a:gd name="T0" fmla="*/ 367 w 1061"/>
                  <a:gd name="T1" fmla="*/ 138 h 566"/>
                  <a:gd name="T2" fmla="*/ 381 w 1061"/>
                  <a:gd name="T3" fmla="*/ 174 h 566"/>
                  <a:gd name="T4" fmla="*/ 502 w 1061"/>
                  <a:gd name="T5" fmla="*/ 155 h 566"/>
                  <a:gd name="T6" fmla="*/ 27 w 1061"/>
                  <a:gd name="T7" fmla="*/ 0 h 566"/>
                  <a:gd name="T8" fmla="*/ 16 w 1061"/>
                  <a:gd name="T9" fmla="*/ 52 h 566"/>
                  <a:gd name="T10" fmla="*/ 290 w 1061"/>
                  <a:gd name="T11" fmla="*/ 542 h 566"/>
                  <a:gd name="T12" fmla="*/ 301 w 1061"/>
                  <a:gd name="T13" fmla="*/ 536 h 566"/>
                  <a:gd name="T14" fmla="*/ 336 w 1061"/>
                  <a:gd name="T15" fmla="*/ 538 h 566"/>
                  <a:gd name="T16" fmla="*/ 862 w 1061"/>
                  <a:gd name="T17" fmla="*/ 566 h 566"/>
                  <a:gd name="T18" fmla="*/ 1057 w 1061"/>
                  <a:gd name="T19" fmla="*/ 170 h 566"/>
                  <a:gd name="T20" fmla="*/ 1040 w 1061"/>
                  <a:gd name="T21" fmla="*/ 138 h 566"/>
                  <a:gd name="T22" fmla="*/ 524 w 1061"/>
                  <a:gd name="T23" fmla="*/ 138 h 566"/>
                  <a:gd name="T24" fmla="*/ 536 w 1061"/>
                  <a:gd name="T25" fmla="*/ 174 h 566"/>
                  <a:gd name="T26" fmla="*/ 696 w 1061"/>
                  <a:gd name="T27" fmla="*/ 155 h 566"/>
                  <a:gd name="T28" fmla="*/ 713 w 1061"/>
                  <a:gd name="T29" fmla="*/ 141 h 566"/>
                  <a:gd name="T30" fmla="*/ 725 w 1061"/>
                  <a:gd name="T31" fmla="*/ 174 h 566"/>
                  <a:gd name="T32" fmla="*/ 894 w 1061"/>
                  <a:gd name="T33" fmla="*/ 159 h 566"/>
                  <a:gd name="T34" fmla="*/ 914 w 1061"/>
                  <a:gd name="T35" fmla="*/ 150 h 566"/>
                  <a:gd name="T36" fmla="*/ 922 w 1061"/>
                  <a:gd name="T37" fmla="*/ 174 h 566"/>
                  <a:gd name="T38" fmla="*/ 949 w 1061"/>
                  <a:gd name="T39" fmla="*/ 245 h 566"/>
                  <a:gd name="T40" fmla="*/ 1003 w 1061"/>
                  <a:gd name="T41" fmla="*/ 263 h 566"/>
                  <a:gd name="T42" fmla="*/ 934 w 1061"/>
                  <a:gd name="T43" fmla="*/ 281 h 566"/>
                  <a:gd name="T44" fmla="*/ 925 w 1061"/>
                  <a:gd name="T45" fmla="*/ 352 h 566"/>
                  <a:gd name="T46" fmla="*/ 925 w 1061"/>
                  <a:gd name="T47" fmla="*/ 388 h 566"/>
                  <a:gd name="T48" fmla="*/ 872 w 1061"/>
                  <a:gd name="T49" fmla="*/ 424 h 566"/>
                  <a:gd name="T50" fmla="*/ 909 w 1061"/>
                  <a:gd name="T51" fmla="*/ 441 h 566"/>
                  <a:gd name="T52" fmla="*/ 857 w 1061"/>
                  <a:gd name="T53" fmla="*/ 459 h 566"/>
                  <a:gd name="T54" fmla="*/ 800 w 1061"/>
                  <a:gd name="T55" fmla="*/ 495 h 566"/>
                  <a:gd name="T56" fmla="*/ 772 w 1061"/>
                  <a:gd name="T57" fmla="*/ 540 h 566"/>
                  <a:gd name="T58" fmla="*/ 757 w 1061"/>
                  <a:gd name="T59" fmla="*/ 519 h 566"/>
                  <a:gd name="T60" fmla="*/ 693 w 1061"/>
                  <a:gd name="T61" fmla="*/ 495 h 566"/>
                  <a:gd name="T62" fmla="*/ 674 w 1061"/>
                  <a:gd name="T63" fmla="*/ 542 h 566"/>
                  <a:gd name="T64" fmla="*/ 659 w 1061"/>
                  <a:gd name="T65" fmla="*/ 525 h 566"/>
                  <a:gd name="T66" fmla="*/ 574 w 1061"/>
                  <a:gd name="T67" fmla="*/ 495 h 566"/>
                  <a:gd name="T68" fmla="*/ 565 w 1061"/>
                  <a:gd name="T69" fmla="*/ 546 h 566"/>
                  <a:gd name="T70" fmla="*/ 547 w 1061"/>
                  <a:gd name="T71" fmla="*/ 532 h 566"/>
                  <a:gd name="T72" fmla="*/ 436 w 1061"/>
                  <a:gd name="T73" fmla="*/ 495 h 566"/>
                  <a:gd name="T74" fmla="*/ 429 w 1061"/>
                  <a:gd name="T75" fmla="*/ 546 h 566"/>
                  <a:gd name="T76" fmla="*/ 410 w 1061"/>
                  <a:gd name="T77" fmla="*/ 533 h 566"/>
                  <a:gd name="T78" fmla="*/ 343 w 1061"/>
                  <a:gd name="T79" fmla="*/ 495 h 566"/>
                  <a:gd name="T80" fmla="*/ 299 w 1061"/>
                  <a:gd name="T81" fmla="*/ 459 h 566"/>
                  <a:gd name="T82" fmla="*/ 299 w 1061"/>
                  <a:gd name="T83" fmla="*/ 424 h 566"/>
                  <a:gd name="T84" fmla="*/ 310 w 1061"/>
                  <a:gd name="T85" fmla="*/ 388 h 566"/>
                  <a:gd name="T86" fmla="*/ 252 w 1061"/>
                  <a:gd name="T87" fmla="*/ 370 h 566"/>
                  <a:gd name="T88" fmla="*/ 299 w 1061"/>
                  <a:gd name="T89" fmla="*/ 352 h 566"/>
                  <a:gd name="T90" fmla="*/ 236 w 1061"/>
                  <a:gd name="T91" fmla="*/ 281 h 566"/>
                  <a:gd name="T92" fmla="*/ 236 w 1061"/>
                  <a:gd name="T93" fmla="*/ 245 h 566"/>
                  <a:gd name="T94" fmla="*/ 244 w 1061"/>
                  <a:gd name="T95" fmla="*/ 174 h 566"/>
                  <a:gd name="T96" fmla="*/ 346 w 1061"/>
                  <a:gd name="T97" fmla="*/ 155 h 566"/>
                  <a:gd name="T98" fmla="*/ 205 w 1061"/>
                  <a:gd name="T99" fmla="*/ 138 h 566"/>
                  <a:gd name="T100" fmla="*/ 27 w 1061"/>
                  <a:gd name="T101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61" h="566">
                    <a:moveTo>
                      <a:pt x="512" y="138"/>
                    </a:moveTo>
                    <a:cubicBezTo>
                      <a:pt x="367" y="138"/>
                      <a:pt x="367" y="138"/>
                      <a:pt x="367" y="138"/>
                    </a:cubicBezTo>
                    <a:cubicBezTo>
                      <a:pt x="372" y="140"/>
                      <a:pt x="376" y="145"/>
                      <a:pt x="377" y="150"/>
                    </a:cubicBezTo>
                    <a:cubicBezTo>
                      <a:pt x="381" y="174"/>
                      <a:pt x="381" y="174"/>
                      <a:pt x="381" y="174"/>
                    </a:cubicBezTo>
                    <a:cubicBezTo>
                      <a:pt x="505" y="174"/>
                      <a:pt x="505" y="174"/>
                      <a:pt x="505" y="174"/>
                    </a:cubicBezTo>
                    <a:cubicBezTo>
                      <a:pt x="502" y="155"/>
                      <a:pt x="502" y="155"/>
                      <a:pt x="502" y="155"/>
                    </a:cubicBezTo>
                    <a:cubicBezTo>
                      <a:pt x="501" y="147"/>
                      <a:pt x="506" y="141"/>
                      <a:pt x="512" y="138"/>
                    </a:cubicBezTo>
                    <a:moveTo>
                      <a:pt x="27" y="0"/>
                    </a:moveTo>
                    <a:cubicBezTo>
                      <a:pt x="21" y="0"/>
                      <a:pt x="15" y="2"/>
                      <a:pt x="11" y="8"/>
                    </a:cubicBezTo>
                    <a:cubicBezTo>
                      <a:pt x="0" y="21"/>
                      <a:pt x="2" y="42"/>
                      <a:pt x="16" y="52"/>
                    </a:cubicBezTo>
                    <a:cubicBezTo>
                      <a:pt x="176" y="180"/>
                      <a:pt x="176" y="180"/>
                      <a:pt x="176" y="180"/>
                    </a:cubicBezTo>
                    <a:cubicBezTo>
                      <a:pt x="290" y="542"/>
                      <a:pt x="290" y="542"/>
                      <a:pt x="290" y="542"/>
                    </a:cubicBezTo>
                    <a:cubicBezTo>
                      <a:pt x="292" y="548"/>
                      <a:pt x="296" y="553"/>
                      <a:pt x="300" y="557"/>
                    </a:cubicBezTo>
                    <a:cubicBezTo>
                      <a:pt x="301" y="536"/>
                      <a:pt x="301" y="536"/>
                      <a:pt x="301" y="536"/>
                    </a:cubicBezTo>
                    <a:cubicBezTo>
                      <a:pt x="301" y="527"/>
                      <a:pt x="310" y="520"/>
                      <a:pt x="319" y="519"/>
                    </a:cubicBezTo>
                    <a:cubicBezTo>
                      <a:pt x="329" y="520"/>
                      <a:pt x="337" y="528"/>
                      <a:pt x="336" y="538"/>
                    </a:cubicBezTo>
                    <a:cubicBezTo>
                      <a:pt x="335" y="566"/>
                      <a:pt x="335" y="566"/>
                      <a:pt x="335" y="566"/>
                    </a:cubicBezTo>
                    <a:cubicBezTo>
                      <a:pt x="862" y="566"/>
                      <a:pt x="862" y="566"/>
                      <a:pt x="862" y="566"/>
                    </a:cubicBezTo>
                    <a:cubicBezTo>
                      <a:pt x="874" y="566"/>
                      <a:pt x="886" y="559"/>
                      <a:pt x="891" y="547"/>
                    </a:cubicBezTo>
                    <a:cubicBezTo>
                      <a:pt x="1057" y="170"/>
                      <a:pt x="1057" y="170"/>
                      <a:pt x="1057" y="170"/>
                    </a:cubicBezTo>
                    <a:cubicBezTo>
                      <a:pt x="1061" y="160"/>
                      <a:pt x="1060" y="153"/>
                      <a:pt x="1054" y="144"/>
                    </a:cubicBezTo>
                    <a:cubicBezTo>
                      <a:pt x="1051" y="139"/>
                      <a:pt x="1046" y="138"/>
                      <a:pt x="1040" y="138"/>
                    </a:cubicBezTo>
                    <a:cubicBezTo>
                      <a:pt x="1037" y="138"/>
                      <a:pt x="1032" y="138"/>
                      <a:pt x="1028" y="138"/>
                    </a:cubicBezTo>
                    <a:cubicBezTo>
                      <a:pt x="524" y="138"/>
                      <a:pt x="524" y="138"/>
                      <a:pt x="524" y="138"/>
                    </a:cubicBezTo>
                    <a:cubicBezTo>
                      <a:pt x="529" y="140"/>
                      <a:pt x="533" y="145"/>
                      <a:pt x="533" y="151"/>
                    </a:cubicBezTo>
                    <a:cubicBezTo>
                      <a:pt x="536" y="174"/>
                      <a:pt x="536" y="174"/>
                      <a:pt x="536" y="174"/>
                    </a:cubicBezTo>
                    <a:cubicBezTo>
                      <a:pt x="694" y="174"/>
                      <a:pt x="694" y="174"/>
                      <a:pt x="694" y="174"/>
                    </a:cubicBezTo>
                    <a:cubicBezTo>
                      <a:pt x="696" y="155"/>
                      <a:pt x="696" y="155"/>
                      <a:pt x="696" y="155"/>
                    </a:cubicBezTo>
                    <a:cubicBezTo>
                      <a:pt x="697" y="147"/>
                      <a:pt x="704" y="141"/>
                      <a:pt x="711" y="141"/>
                    </a:cubicBezTo>
                    <a:cubicBezTo>
                      <a:pt x="712" y="141"/>
                      <a:pt x="712" y="141"/>
                      <a:pt x="713" y="141"/>
                    </a:cubicBezTo>
                    <a:cubicBezTo>
                      <a:pt x="722" y="142"/>
                      <a:pt x="728" y="150"/>
                      <a:pt x="727" y="158"/>
                    </a:cubicBezTo>
                    <a:cubicBezTo>
                      <a:pt x="725" y="174"/>
                      <a:pt x="725" y="174"/>
                      <a:pt x="725" y="174"/>
                    </a:cubicBezTo>
                    <a:cubicBezTo>
                      <a:pt x="889" y="174"/>
                      <a:pt x="889" y="174"/>
                      <a:pt x="889" y="174"/>
                    </a:cubicBezTo>
                    <a:cubicBezTo>
                      <a:pt x="894" y="159"/>
                      <a:pt x="894" y="159"/>
                      <a:pt x="894" y="159"/>
                    </a:cubicBezTo>
                    <a:cubicBezTo>
                      <a:pt x="897" y="153"/>
                      <a:pt x="903" y="149"/>
                      <a:pt x="909" y="149"/>
                    </a:cubicBezTo>
                    <a:cubicBezTo>
                      <a:pt x="911" y="149"/>
                      <a:pt x="913" y="149"/>
                      <a:pt x="914" y="150"/>
                    </a:cubicBezTo>
                    <a:cubicBezTo>
                      <a:pt x="923" y="153"/>
                      <a:pt x="927" y="162"/>
                      <a:pt x="923" y="170"/>
                    </a:cubicBezTo>
                    <a:cubicBezTo>
                      <a:pt x="922" y="174"/>
                      <a:pt x="922" y="174"/>
                      <a:pt x="922" y="174"/>
                    </a:cubicBezTo>
                    <a:cubicBezTo>
                      <a:pt x="980" y="174"/>
                      <a:pt x="980" y="174"/>
                      <a:pt x="980" y="174"/>
                    </a:cubicBezTo>
                    <a:cubicBezTo>
                      <a:pt x="949" y="245"/>
                      <a:pt x="949" y="245"/>
                      <a:pt x="949" y="245"/>
                    </a:cubicBezTo>
                    <a:cubicBezTo>
                      <a:pt x="987" y="245"/>
                      <a:pt x="987" y="245"/>
                      <a:pt x="987" y="245"/>
                    </a:cubicBezTo>
                    <a:cubicBezTo>
                      <a:pt x="996" y="245"/>
                      <a:pt x="1003" y="254"/>
                      <a:pt x="1003" y="263"/>
                    </a:cubicBezTo>
                    <a:cubicBezTo>
                      <a:pt x="1003" y="272"/>
                      <a:pt x="996" y="281"/>
                      <a:pt x="987" y="281"/>
                    </a:cubicBezTo>
                    <a:cubicBezTo>
                      <a:pt x="934" y="281"/>
                      <a:pt x="934" y="281"/>
                      <a:pt x="934" y="281"/>
                    </a:cubicBezTo>
                    <a:cubicBezTo>
                      <a:pt x="903" y="352"/>
                      <a:pt x="903" y="352"/>
                      <a:pt x="903" y="352"/>
                    </a:cubicBezTo>
                    <a:cubicBezTo>
                      <a:pt x="925" y="352"/>
                      <a:pt x="925" y="352"/>
                      <a:pt x="925" y="352"/>
                    </a:cubicBezTo>
                    <a:cubicBezTo>
                      <a:pt x="933" y="352"/>
                      <a:pt x="940" y="361"/>
                      <a:pt x="940" y="370"/>
                    </a:cubicBezTo>
                    <a:cubicBezTo>
                      <a:pt x="940" y="379"/>
                      <a:pt x="933" y="388"/>
                      <a:pt x="925" y="388"/>
                    </a:cubicBezTo>
                    <a:cubicBezTo>
                      <a:pt x="888" y="388"/>
                      <a:pt x="888" y="388"/>
                      <a:pt x="888" y="388"/>
                    </a:cubicBezTo>
                    <a:cubicBezTo>
                      <a:pt x="872" y="424"/>
                      <a:pt x="872" y="424"/>
                      <a:pt x="872" y="424"/>
                    </a:cubicBezTo>
                    <a:cubicBezTo>
                      <a:pt x="893" y="424"/>
                      <a:pt x="893" y="424"/>
                      <a:pt x="893" y="424"/>
                    </a:cubicBezTo>
                    <a:cubicBezTo>
                      <a:pt x="902" y="424"/>
                      <a:pt x="909" y="433"/>
                      <a:pt x="909" y="441"/>
                    </a:cubicBezTo>
                    <a:cubicBezTo>
                      <a:pt x="909" y="450"/>
                      <a:pt x="902" y="459"/>
                      <a:pt x="893" y="459"/>
                    </a:cubicBezTo>
                    <a:cubicBezTo>
                      <a:pt x="857" y="459"/>
                      <a:pt x="857" y="459"/>
                      <a:pt x="857" y="459"/>
                    </a:cubicBezTo>
                    <a:cubicBezTo>
                      <a:pt x="842" y="495"/>
                      <a:pt x="842" y="495"/>
                      <a:pt x="842" y="495"/>
                    </a:cubicBezTo>
                    <a:cubicBezTo>
                      <a:pt x="800" y="495"/>
                      <a:pt x="800" y="495"/>
                      <a:pt x="800" y="495"/>
                    </a:cubicBezTo>
                    <a:cubicBezTo>
                      <a:pt x="787" y="530"/>
                      <a:pt x="787" y="530"/>
                      <a:pt x="787" y="530"/>
                    </a:cubicBezTo>
                    <a:cubicBezTo>
                      <a:pt x="784" y="536"/>
                      <a:pt x="778" y="540"/>
                      <a:pt x="772" y="540"/>
                    </a:cubicBezTo>
                    <a:cubicBezTo>
                      <a:pt x="770" y="540"/>
                      <a:pt x="768" y="540"/>
                      <a:pt x="766" y="539"/>
                    </a:cubicBezTo>
                    <a:cubicBezTo>
                      <a:pt x="758" y="536"/>
                      <a:pt x="754" y="527"/>
                      <a:pt x="757" y="519"/>
                    </a:cubicBezTo>
                    <a:cubicBezTo>
                      <a:pt x="766" y="495"/>
                      <a:pt x="766" y="495"/>
                      <a:pt x="766" y="495"/>
                    </a:cubicBezTo>
                    <a:cubicBezTo>
                      <a:pt x="693" y="495"/>
                      <a:pt x="693" y="495"/>
                      <a:pt x="693" y="495"/>
                    </a:cubicBezTo>
                    <a:cubicBezTo>
                      <a:pt x="690" y="528"/>
                      <a:pt x="690" y="528"/>
                      <a:pt x="690" y="528"/>
                    </a:cubicBezTo>
                    <a:cubicBezTo>
                      <a:pt x="689" y="536"/>
                      <a:pt x="682" y="542"/>
                      <a:pt x="674" y="542"/>
                    </a:cubicBezTo>
                    <a:cubicBezTo>
                      <a:pt x="674" y="542"/>
                      <a:pt x="673" y="542"/>
                      <a:pt x="673" y="542"/>
                    </a:cubicBezTo>
                    <a:cubicBezTo>
                      <a:pt x="664" y="541"/>
                      <a:pt x="658" y="533"/>
                      <a:pt x="659" y="525"/>
                    </a:cubicBezTo>
                    <a:cubicBezTo>
                      <a:pt x="662" y="495"/>
                      <a:pt x="662" y="495"/>
                      <a:pt x="662" y="495"/>
                    </a:cubicBezTo>
                    <a:cubicBezTo>
                      <a:pt x="574" y="495"/>
                      <a:pt x="574" y="495"/>
                      <a:pt x="574" y="495"/>
                    </a:cubicBezTo>
                    <a:cubicBezTo>
                      <a:pt x="578" y="528"/>
                      <a:pt x="578" y="528"/>
                      <a:pt x="578" y="528"/>
                    </a:cubicBezTo>
                    <a:cubicBezTo>
                      <a:pt x="579" y="537"/>
                      <a:pt x="573" y="545"/>
                      <a:pt x="565" y="546"/>
                    </a:cubicBezTo>
                    <a:cubicBezTo>
                      <a:pt x="564" y="546"/>
                      <a:pt x="563" y="546"/>
                      <a:pt x="563" y="546"/>
                    </a:cubicBezTo>
                    <a:cubicBezTo>
                      <a:pt x="555" y="546"/>
                      <a:pt x="548" y="540"/>
                      <a:pt x="547" y="532"/>
                    </a:cubicBezTo>
                    <a:cubicBezTo>
                      <a:pt x="543" y="495"/>
                      <a:pt x="543" y="495"/>
                      <a:pt x="543" y="495"/>
                    </a:cubicBezTo>
                    <a:cubicBezTo>
                      <a:pt x="436" y="495"/>
                      <a:pt x="436" y="495"/>
                      <a:pt x="436" y="495"/>
                    </a:cubicBezTo>
                    <a:cubicBezTo>
                      <a:pt x="441" y="528"/>
                      <a:pt x="441" y="528"/>
                      <a:pt x="441" y="528"/>
                    </a:cubicBezTo>
                    <a:cubicBezTo>
                      <a:pt x="443" y="536"/>
                      <a:pt x="437" y="544"/>
                      <a:pt x="429" y="546"/>
                    </a:cubicBezTo>
                    <a:cubicBezTo>
                      <a:pt x="428" y="546"/>
                      <a:pt x="427" y="546"/>
                      <a:pt x="426" y="546"/>
                    </a:cubicBezTo>
                    <a:cubicBezTo>
                      <a:pt x="418" y="546"/>
                      <a:pt x="412" y="541"/>
                      <a:pt x="410" y="533"/>
                    </a:cubicBezTo>
                    <a:cubicBezTo>
                      <a:pt x="404" y="495"/>
                      <a:pt x="404" y="495"/>
                      <a:pt x="404" y="495"/>
                    </a:cubicBezTo>
                    <a:cubicBezTo>
                      <a:pt x="343" y="495"/>
                      <a:pt x="343" y="495"/>
                      <a:pt x="343" y="495"/>
                    </a:cubicBezTo>
                    <a:cubicBezTo>
                      <a:pt x="332" y="459"/>
                      <a:pt x="332" y="459"/>
                      <a:pt x="332" y="459"/>
                    </a:cubicBezTo>
                    <a:cubicBezTo>
                      <a:pt x="299" y="459"/>
                      <a:pt x="299" y="459"/>
                      <a:pt x="299" y="459"/>
                    </a:cubicBezTo>
                    <a:cubicBezTo>
                      <a:pt x="290" y="459"/>
                      <a:pt x="283" y="450"/>
                      <a:pt x="283" y="441"/>
                    </a:cubicBezTo>
                    <a:cubicBezTo>
                      <a:pt x="283" y="433"/>
                      <a:pt x="290" y="424"/>
                      <a:pt x="299" y="424"/>
                    </a:cubicBezTo>
                    <a:cubicBezTo>
                      <a:pt x="321" y="424"/>
                      <a:pt x="321" y="424"/>
                      <a:pt x="321" y="424"/>
                    </a:cubicBezTo>
                    <a:cubicBezTo>
                      <a:pt x="310" y="388"/>
                      <a:pt x="310" y="388"/>
                      <a:pt x="310" y="388"/>
                    </a:cubicBezTo>
                    <a:cubicBezTo>
                      <a:pt x="268" y="388"/>
                      <a:pt x="268" y="388"/>
                      <a:pt x="268" y="388"/>
                    </a:cubicBezTo>
                    <a:cubicBezTo>
                      <a:pt x="259" y="388"/>
                      <a:pt x="252" y="379"/>
                      <a:pt x="252" y="370"/>
                    </a:cubicBezTo>
                    <a:cubicBezTo>
                      <a:pt x="252" y="361"/>
                      <a:pt x="259" y="352"/>
                      <a:pt x="268" y="352"/>
                    </a:cubicBezTo>
                    <a:cubicBezTo>
                      <a:pt x="299" y="352"/>
                      <a:pt x="299" y="352"/>
                      <a:pt x="299" y="352"/>
                    </a:cubicBezTo>
                    <a:cubicBezTo>
                      <a:pt x="277" y="281"/>
                      <a:pt x="277" y="281"/>
                      <a:pt x="277" y="281"/>
                    </a:cubicBezTo>
                    <a:cubicBezTo>
                      <a:pt x="236" y="281"/>
                      <a:pt x="236" y="281"/>
                      <a:pt x="236" y="281"/>
                    </a:cubicBezTo>
                    <a:cubicBezTo>
                      <a:pt x="228" y="281"/>
                      <a:pt x="221" y="272"/>
                      <a:pt x="221" y="263"/>
                    </a:cubicBezTo>
                    <a:cubicBezTo>
                      <a:pt x="221" y="254"/>
                      <a:pt x="228" y="245"/>
                      <a:pt x="236" y="245"/>
                    </a:cubicBezTo>
                    <a:cubicBezTo>
                      <a:pt x="266" y="245"/>
                      <a:pt x="266" y="245"/>
                      <a:pt x="266" y="245"/>
                    </a:cubicBezTo>
                    <a:cubicBezTo>
                      <a:pt x="244" y="174"/>
                      <a:pt x="244" y="174"/>
                      <a:pt x="244" y="174"/>
                    </a:cubicBezTo>
                    <a:cubicBezTo>
                      <a:pt x="349" y="174"/>
                      <a:pt x="349" y="174"/>
                      <a:pt x="349" y="174"/>
                    </a:cubicBezTo>
                    <a:cubicBezTo>
                      <a:pt x="346" y="155"/>
                      <a:pt x="346" y="155"/>
                      <a:pt x="346" y="155"/>
                    </a:cubicBezTo>
                    <a:cubicBezTo>
                      <a:pt x="345" y="148"/>
                      <a:pt x="349" y="141"/>
                      <a:pt x="356" y="138"/>
                    </a:cubicBezTo>
                    <a:cubicBezTo>
                      <a:pt x="205" y="138"/>
                      <a:pt x="205" y="138"/>
                      <a:pt x="205" y="138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47" y="5"/>
                      <a:pt x="37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9" name="Freeform 19"/>
              <p:cNvSpPr>
                <a:spLocks noEditPoints="1"/>
              </p:cNvSpPr>
              <p:nvPr/>
            </p:nvSpPr>
            <p:spPr bwMode="auto">
              <a:xfrm>
                <a:off x="5629252" y="4993111"/>
                <a:ext cx="152400" cy="641350"/>
              </a:xfrm>
              <a:custGeom>
                <a:avLst/>
                <a:gdLst>
                  <a:gd name="T0" fmla="*/ 85 w 98"/>
                  <a:gd name="T1" fmla="*/ 322 h 409"/>
                  <a:gd name="T2" fmla="*/ 53 w 98"/>
                  <a:gd name="T3" fmla="*/ 322 h 409"/>
                  <a:gd name="T4" fmla="*/ 59 w 98"/>
                  <a:gd name="T5" fmla="*/ 358 h 409"/>
                  <a:gd name="T6" fmla="*/ 65 w 98"/>
                  <a:gd name="T7" fmla="*/ 396 h 409"/>
                  <a:gd name="T8" fmla="*/ 81 w 98"/>
                  <a:gd name="T9" fmla="*/ 409 h 409"/>
                  <a:gd name="T10" fmla="*/ 84 w 98"/>
                  <a:gd name="T11" fmla="*/ 409 h 409"/>
                  <a:gd name="T12" fmla="*/ 96 w 98"/>
                  <a:gd name="T13" fmla="*/ 391 h 409"/>
                  <a:gd name="T14" fmla="*/ 91 w 98"/>
                  <a:gd name="T15" fmla="*/ 358 h 409"/>
                  <a:gd name="T16" fmla="*/ 85 w 98"/>
                  <a:gd name="T17" fmla="*/ 322 h 409"/>
                  <a:gd name="T18" fmla="*/ 72 w 98"/>
                  <a:gd name="T19" fmla="*/ 251 h 409"/>
                  <a:gd name="T20" fmla="*/ 41 w 98"/>
                  <a:gd name="T21" fmla="*/ 251 h 409"/>
                  <a:gd name="T22" fmla="*/ 47 w 98"/>
                  <a:gd name="T23" fmla="*/ 287 h 409"/>
                  <a:gd name="T24" fmla="*/ 79 w 98"/>
                  <a:gd name="T25" fmla="*/ 287 h 409"/>
                  <a:gd name="T26" fmla="*/ 72 w 98"/>
                  <a:gd name="T27" fmla="*/ 251 h 409"/>
                  <a:gd name="T28" fmla="*/ 54 w 98"/>
                  <a:gd name="T29" fmla="*/ 144 h 409"/>
                  <a:gd name="T30" fmla="*/ 22 w 98"/>
                  <a:gd name="T31" fmla="*/ 144 h 409"/>
                  <a:gd name="T32" fmla="*/ 35 w 98"/>
                  <a:gd name="T33" fmla="*/ 215 h 409"/>
                  <a:gd name="T34" fmla="*/ 66 w 98"/>
                  <a:gd name="T35" fmla="*/ 215 h 409"/>
                  <a:gd name="T36" fmla="*/ 54 w 98"/>
                  <a:gd name="T37" fmla="*/ 144 h 409"/>
                  <a:gd name="T38" fmla="*/ 16 w 98"/>
                  <a:gd name="T39" fmla="*/ 0 h 409"/>
                  <a:gd name="T40" fmla="*/ 14 w 98"/>
                  <a:gd name="T41" fmla="*/ 0 h 409"/>
                  <a:gd name="T42" fmla="*/ 11 w 98"/>
                  <a:gd name="T43" fmla="*/ 1 h 409"/>
                  <a:gd name="T44" fmla="*/ 1 w 98"/>
                  <a:gd name="T45" fmla="*/ 18 h 409"/>
                  <a:gd name="T46" fmla="*/ 4 w 98"/>
                  <a:gd name="T47" fmla="*/ 37 h 409"/>
                  <a:gd name="T48" fmla="*/ 16 w 98"/>
                  <a:gd name="T49" fmla="*/ 108 h 409"/>
                  <a:gd name="T50" fmla="*/ 48 w 98"/>
                  <a:gd name="T51" fmla="*/ 108 h 409"/>
                  <a:gd name="T52" fmla="*/ 36 w 98"/>
                  <a:gd name="T53" fmla="*/ 37 h 409"/>
                  <a:gd name="T54" fmla="*/ 32 w 98"/>
                  <a:gd name="T55" fmla="*/ 13 h 409"/>
                  <a:gd name="T56" fmla="*/ 22 w 98"/>
                  <a:gd name="T57" fmla="*/ 1 h 409"/>
                  <a:gd name="T58" fmla="*/ 16 w 98"/>
                  <a:gd name="T59" fmla="*/ 0 h 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8" h="409">
                    <a:moveTo>
                      <a:pt x="85" y="322"/>
                    </a:moveTo>
                    <a:cubicBezTo>
                      <a:pt x="53" y="322"/>
                      <a:pt x="53" y="322"/>
                      <a:pt x="53" y="322"/>
                    </a:cubicBezTo>
                    <a:cubicBezTo>
                      <a:pt x="59" y="358"/>
                      <a:pt x="59" y="358"/>
                      <a:pt x="59" y="358"/>
                    </a:cubicBezTo>
                    <a:cubicBezTo>
                      <a:pt x="65" y="396"/>
                      <a:pt x="65" y="396"/>
                      <a:pt x="65" y="396"/>
                    </a:cubicBezTo>
                    <a:cubicBezTo>
                      <a:pt x="67" y="404"/>
                      <a:pt x="73" y="409"/>
                      <a:pt x="81" y="409"/>
                    </a:cubicBezTo>
                    <a:cubicBezTo>
                      <a:pt x="82" y="409"/>
                      <a:pt x="83" y="409"/>
                      <a:pt x="84" y="409"/>
                    </a:cubicBezTo>
                    <a:cubicBezTo>
                      <a:pt x="92" y="407"/>
                      <a:pt x="98" y="399"/>
                      <a:pt x="96" y="391"/>
                    </a:cubicBezTo>
                    <a:cubicBezTo>
                      <a:pt x="91" y="358"/>
                      <a:pt x="91" y="358"/>
                      <a:pt x="91" y="358"/>
                    </a:cubicBezTo>
                    <a:cubicBezTo>
                      <a:pt x="85" y="322"/>
                      <a:pt x="85" y="322"/>
                      <a:pt x="85" y="322"/>
                    </a:cubicBezTo>
                    <a:moveTo>
                      <a:pt x="72" y="251"/>
                    </a:moveTo>
                    <a:cubicBezTo>
                      <a:pt x="41" y="251"/>
                      <a:pt x="41" y="251"/>
                      <a:pt x="41" y="251"/>
                    </a:cubicBezTo>
                    <a:cubicBezTo>
                      <a:pt x="47" y="287"/>
                      <a:pt x="47" y="287"/>
                      <a:pt x="47" y="287"/>
                    </a:cubicBezTo>
                    <a:cubicBezTo>
                      <a:pt x="79" y="287"/>
                      <a:pt x="79" y="287"/>
                      <a:pt x="79" y="287"/>
                    </a:cubicBezTo>
                    <a:cubicBezTo>
                      <a:pt x="72" y="251"/>
                      <a:pt x="72" y="251"/>
                      <a:pt x="72" y="251"/>
                    </a:cubicBezTo>
                    <a:moveTo>
                      <a:pt x="54" y="144"/>
                    </a:moveTo>
                    <a:cubicBezTo>
                      <a:pt x="22" y="144"/>
                      <a:pt x="22" y="144"/>
                      <a:pt x="22" y="144"/>
                    </a:cubicBezTo>
                    <a:cubicBezTo>
                      <a:pt x="35" y="215"/>
                      <a:pt x="35" y="215"/>
                      <a:pt x="35" y="215"/>
                    </a:cubicBezTo>
                    <a:cubicBezTo>
                      <a:pt x="66" y="215"/>
                      <a:pt x="66" y="215"/>
                      <a:pt x="66" y="215"/>
                    </a:cubicBezTo>
                    <a:cubicBezTo>
                      <a:pt x="54" y="144"/>
                      <a:pt x="54" y="144"/>
                      <a:pt x="54" y="144"/>
                    </a:cubicBezTo>
                    <a:moveTo>
                      <a:pt x="16" y="0"/>
                    </a:moveTo>
                    <a:cubicBezTo>
                      <a:pt x="15" y="0"/>
                      <a:pt x="15" y="0"/>
                      <a:pt x="14" y="0"/>
                    </a:cubicBezTo>
                    <a:cubicBezTo>
                      <a:pt x="13" y="0"/>
                      <a:pt x="12" y="1"/>
                      <a:pt x="11" y="1"/>
                    </a:cubicBezTo>
                    <a:cubicBezTo>
                      <a:pt x="4" y="4"/>
                      <a:pt x="0" y="11"/>
                      <a:pt x="1" y="18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16" y="108"/>
                      <a:pt x="16" y="108"/>
                      <a:pt x="16" y="108"/>
                    </a:cubicBezTo>
                    <a:cubicBezTo>
                      <a:pt x="48" y="108"/>
                      <a:pt x="48" y="108"/>
                      <a:pt x="48" y="108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31" y="8"/>
                      <a:pt x="27" y="3"/>
                      <a:pt x="22" y="1"/>
                    </a:cubicBezTo>
                    <a:cubicBezTo>
                      <a:pt x="20" y="0"/>
                      <a:pt x="18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0" name="Freeform 20"/>
              <p:cNvSpPr>
                <a:spLocks noEditPoints="1"/>
              </p:cNvSpPr>
              <p:nvPr/>
            </p:nvSpPr>
            <p:spPr bwMode="auto">
              <a:xfrm>
                <a:off x="5873727" y="4993111"/>
                <a:ext cx="122237" cy="641350"/>
              </a:xfrm>
              <a:custGeom>
                <a:avLst/>
                <a:gdLst>
                  <a:gd name="T0" fmla="*/ 69 w 78"/>
                  <a:gd name="T1" fmla="*/ 322 h 409"/>
                  <a:gd name="T2" fmla="*/ 38 w 78"/>
                  <a:gd name="T3" fmla="*/ 322 h 409"/>
                  <a:gd name="T4" fmla="*/ 42 w 78"/>
                  <a:gd name="T5" fmla="*/ 358 h 409"/>
                  <a:gd name="T6" fmla="*/ 46 w 78"/>
                  <a:gd name="T7" fmla="*/ 395 h 409"/>
                  <a:gd name="T8" fmla="*/ 62 w 78"/>
                  <a:gd name="T9" fmla="*/ 409 h 409"/>
                  <a:gd name="T10" fmla="*/ 64 w 78"/>
                  <a:gd name="T11" fmla="*/ 409 h 409"/>
                  <a:gd name="T12" fmla="*/ 77 w 78"/>
                  <a:gd name="T13" fmla="*/ 391 h 409"/>
                  <a:gd name="T14" fmla="*/ 73 w 78"/>
                  <a:gd name="T15" fmla="*/ 358 h 409"/>
                  <a:gd name="T16" fmla="*/ 69 w 78"/>
                  <a:gd name="T17" fmla="*/ 322 h 409"/>
                  <a:gd name="T18" fmla="*/ 61 w 78"/>
                  <a:gd name="T19" fmla="*/ 251 h 409"/>
                  <a:gd name="T20" fmla="*/ 29 w 78"/>
                  <a:gd name="T21" fmla="*/ 251 h 409"/>
                  <a:gd name="T22" fmla="*/ 33 w 78"/>
                  <a:gd name="T23" fmla="*/ 287 h 409"/>
                  <a:gd name="T24" fmla="*/ 65 w 78"/>
                  <a:gd name="T25" fmla="*/ 287 h 409"/>
                  <a:gd name="T26" fmla="*/ 61 w 78"/>
                  <a:gd name="T27" fmla="*/ 251 h 409"/>
                  <a:gd name="T28" fmla="*/ 48 w 78"/>
                  <a:gd name="T29" fmla="*/ 144 h 409"/>
                  <a:gd name="T30" fmla="*/ 16 w 78"/>
                  <a:gd name="T31" fmla="*/ 144 h 409"/>
                  <a:gd name="T32" fmla="*/ 25 w 78"/>
                  <a:gd name="T33" fmla="*/ 215 h 409"/>
                  <a:gd name="T34" fmla="*/ 56 w 78"/>
                  <a:gd name="T35" fmla="*/ 215 h 409"/>
                  <a:gd name="T36" fmla="*/ 48 w 78"/>
                  <a:gd name="T37" fmla="*/ 144 h 409"/>
                  <a:gd name="T38" fmla="*/ 17 w 78"/>
                  <a:gd name="T39" fmla="*/ 0 h 409"/>
                  <a:gd name="T40" fmla="*/ 15 w 78"/>
                  <a:gd name="T41" fmla="*/ 0 h 409"/>
                  <a:gd name="T42" fmla="*/ 11 w 78"/>
                  <a:gd name="T43" fmla="*/ 1 h 409"/>
                  <a:gd name="T44" fmla="*/ 1 w 78"/>
                  <a:gd name="T45" fmla="*/ 18 h 409"/>
                  <a:gd name="T46" fmla="*/ 4 w 78"/>
                  <a:gd name="T47" fmla="*/ 37 h 409"/>
                  <a:gd name="T48" fmla="*/ 12 w 78"/>
                  <a:gd name="T49" fmla="*/ 108 h 409"/>
                  <a:gd name="T50" fmla="*/ 44 w 78"/>
                  <a:gd name="T51" fmla="*/ 108 h 409"/>
                  <a:gd name="T52" fmla="*/ 35 w 78"/>
                  <a:gd name="T53" fmla="*/ 37 h 409"/>
                  <a:gd name="T54" fmla="*/ 32 w 78"/>
                  <a:gd name="T55" fmla="*/ 14 h 409"/>
                  <a:gd name="T56" fmla="*/ 23 w 78"/>
                  <a:gd name="T57" fmla="*/ 1 h 409"/>
                  <a:gd name="T58" fmla="*/ 17 w 78"/>
                  <a:gd name="T59" fmla="*/ 0 h 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8" h="409">
                    <a:moveTo>
                      <a:pt x="69" y="322"/>
                    </a:moveTo>
                    <a:cubicBezTo>
                      <a:pt x="38" y="322"/>
                      <a:pt x="38" y="322"/>
                      <a:pt x="38" y="322"/>
                    </a:cubicBezTo>
                    <a:cubicBezTo>
                      <a:pt x="42" y="358"/>
                      <a:pt x="42" y="358"/>
                      <a:pt x="42" y="358"/>
                    </a:cubicBezTo>
                    <a:cubicBezTo>
                      <a:pt x="46" y="395"/>
                      <a:pt x="46" y="395"/>
                      <a:pt x="46" y="395"/>
                    </a:cubicBezTo>
                    <a:cubicBezTo>
                      <a:pt x="47" y="403"/>
                      <a:pt x="54" y="409"/>
                      <a:pt x="62" y="409"/>
                    </a:cubicBezTo>
                    <a:cubicBezTo>
                      <a:pt x="62" y="409"/>
                      <a:pt x="63" y="409"/>
                      <a:pt x="64" y="409"/>
                    </a:cubicBezTo>
                    <a:cubicBezTo>
                      <a:pt x="72" y="408"/>
                      <a:pt x="78" y="400"/>
                      <a:pt x="77" y="391"/>
                    </a:cubicBezTo>
                    <a:cubicBezTo>
                      <a:pt x="73" y="358"/>
                      <a:pt x="73" y="358"/>
                      <a:pt x="73" y="358"/>
                    </a:cubicBezTo>
                    <a:cubicBezTo>
                      <a:pt x="69" y="322"/>
                      <a:pt x="69" y="322"/>
                      <a:pt x="69" y="322"/>
                    </a:cubicBezTo>
                    <a:moveTo>
                      <a:pt x="61" y="251"/>
                    </a:moveTo>
                    <a:cubicBezTo>
                      <a:pt x="29" y="251"/>
                      <a:pt x="29" y="251"/>
                      <a:pt x="29" y="251"/>
                    </a:cubicBezTo>
                    <a:cubicBezTo>
                      <a:pt x="33" y="287"/>
                      <a:pt x="33" y="287"/>
                      <a:pt x="33" y="287"/>
                    </a:cubicBezTo>
                    <a:cubicBezTo>
                      <a:pt x="65" y="287"/>
                      <a:pt x="65" y="287"/>
                      <a:pt x="65" y="287"/>
                    </a:cubicBezTo>
                    <a:cubicBezTo>
                      <a:pt x="61" y="251"/>
                      <a:pt x="61" y="251"/>
                      <a:pt x="61" y="251"/>
                    </a:cubicBezTo>
                    <a:moveTo>
                      <a:pt x="48" y="144"/>
                    </a:moveTo>
                    <a:cubicBezTo>
                      <a:pt x="16" y="144"/>
                      <a:pt x="16" y="144"/>
                      <a:pt x="16" y="144"/>
                    </a:cubicBezTo>
                    <a:cubicBezTo>
                      <a:pt x="25" y="215"/>
                      <a:pt x="25" y="215"/>
                      <a:pt x="25" y="215"/>
                    </a:cubicBezTo>
                    <a:cubicBezTo>
                      <a:pt x="56" y="215"/>
                      <a:pt x="56" y="215"/>
                      <a:pt x="56" y="215"/>
                    </a:cubicBezTo>
                    <a:cubicBezTo>
                      <a:pt x="48" y="144"/>
                      <a:pt x="48" y="144"/>
                      <a:pt x="48" y="144"/>
                    </a:cubicBezTo>
                    <a:moveTo>
                      <a:pt x="17" y="0"/>
                    </a:moveTo>
                    <a:cubicBezTo>
                      <a:pt x="16" y="0"/>
                      <a:pt x="16" y="0"/>
                      <a:pt x="15" y="0"/>
                    </a:cubicBezTo>
                    <a:cubicBezTo>
                      <a:pt x="14" y="0"/>
                      <a:pt x="12" y="1"/>
                      <a:pt x="11" y="1"/>
                    </a:cubicBezTo>
                    <a:cubicBezTo>
                      <a:pt x="5" y="4"/>
                      <a:pt x="0" y="10"/>
                      <a:pt x="1" y="18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12" y="108"/>
                      <a:pt x="12" y="108"/>
                      <a:pt x="12" y="108"/>
                    </a:cubicBezTo>
                    <a:cubicBezTo>
                      <a:pt x="44" y="108"/>
                      <a:pt x="44" y="108"/>
                      <a:pt x="44" y="108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2" y="8"/>
                      <a:pt x="28" y="3"/>
                      <a:pt x="23" y="1"/>
                    </a:cubicBezTo>
                    <a:cubicBezTo>
                      <a:pt x="21" y="0"/>
                      <a:pt x="19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1" name="Freeform 21"/>
              <p:cNvSpPr>
                <a:spLocks noEditPoints="1"/>
              </p:cNvSpPr>
              <p:nvPr/>
            </p:nvSpPr>
            <p:spPr bwMode="auto">
              <a:xfrm>
                <a:off x="6118202" y="4999461"/>
                <a:ext cx="109537" cy="628650"/>
              </a:xfrm>
              <a:custGeom>
                <a:avLst/>
                <a:gdLst>
                  <a:gd name="T0" fmla="*/ 39 w 70"/>
                  <a:gd name="T1" fmla="*/ 318 h 401"/>
                  <a:gd name="T2" fmla="*/ 7 w 70"/>
                  <a:gd name="T3" fmla="*/ 318 h 401"/>
                  <a:gd name="T4" fmla="*/ 4 w 70"/>
                  <a:gd name="T5" fmla="*/ 354 h 401"/>
                  <a:gd name="T6" fmla="*/ 1 w 70"/>
                  <a:gd name="T7" fmla="*/ 384 h 401"/>
                  <a:gd name="T8" fmla="*/ 15 w 70"/>
                  <a:gd name="T9" fmla="*/ 401 h 401"/>
                  <a:gd name="T10" fmla="*/ 16 w 70"/>
                  <a:gd name="T11" fmla="*/ 401 h 401"/>
                  <a:gd name="T12" fmla="*/ 32 w 70"/>
                  <a:gd name="T13" fmla="*/ 387 h 401"/>
                  <a:gd name="T14" fmla="*/ 35 w 70"/>
                  <a:gd name="T15" fmla="*/ 354 h 401"/>
                  <a:gd name="T16" fmla="*/ 39 w 70"/>
                  <a:gd name="T17" fmla="*/ 318 h 401"/>
                  <a:gd name="T18" fmla="*/ 46 w 70"/>
                  <a:gd name="T19" fmla="*/ 247 h 401"/>
                  <a:gd name="T20" fmla="*/ 14 w 70"/>
                  <a:gd name="T21" fmla="*/ 247 h 401"/>
                  <a:gd name="T22" fmla="*/ 11 w 70"/>
                  <a:gd name="T23" fmla="*/ 283 h 401"/>
                  <a:gd name="T24" fmla="*/ 42 w 70"/>
                  <a:gd name="T25" fmla="*/ 283 h 401"/>
                  <a:gd name="T26" fmla="*/ 46 w 70"/>
                  <a:gd name="T27" fmla="*/ 247 h 401"/>
                  <a:gd name="T28" fmla="*/ 57 w 70"/>
                  <a:gd name="T29" fmla="*/ 140 h 401"/>
                  <a:gd name="T30" fmla="*/ 25 w 70"/>
                  <a:gd name="T31" fmla="*/ 140 h 401"/>
                  <a:gd name="T32" fmla="*/ 18 w 70"/>
                  <a:gd name="T33" fmla="*/ 211 h 401"/>
                  <a:gd name="T34" fmla="*/ 49 w 70"/>
                  <a:gd name="T35" fmla="*/ 211 h 401"/>
                  <a:gd name="T36" fmla="*/ 57 w 70"/>
                  <a:gd name="T37" fmla="*/ 140 h 401"/>
                  <a:gd name="T38" fmla="*/ 53 w 70"/>
                  <a:gd name="T39" fmla="*/ 0 h 401"/>
                  <a:gd name="T40" fmla="*/ 38 w 70"/>
                  <a:gd name="T41" fmla="*/ 14 h 401"/>
                  <a:gd name="T42" fmla="*/ 36 w 70"/>
                  <a:gd name="T43" fmla="*/ 33 h 401"/>
                  <a:gd name="T44" fmla="*/ 29 w 70"/>
                  <a:gd name="T45" fmla="*/ 104 h 401"/>
                  <a:gd name="T46" fmla="*/ 60 w 70"/>
                  <a:gd name="T47" fmla="*/ 104 h 401"/>
                  <a:gd name="T48" fmla="*/ 67 w 70"/>
                  <a:gd name="T49" fmla="*/ 33 h 401"/>
                  <a:gd name="T50" fmla="*/ 69 w 70"/>
                  <a:gd name="T51" fmla="*/ 17 h 401"/>
                  <a:gd name="T52" fmla="*/ 55 w 70"/>
                  <a:gd name="T53" fmla="*/ 0 h 401"/>
                  <a:gd name="T54" fmla="*/ 53 w 70"/>
                  <a:gd name="T55" fmla="*/ 0 h 4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70" h="401">
                    <a:moveTo>
                      <a:pt x="39" y="318"/>
                    </a:moveTo>
                    <a:cubicBezTo>
                      <a:pt x="7" y="318"/>
                      <a:pt x="7" y="318"/>
                      <a:pt x="7" y="318"/>
                    </a:cubicBezTo>
                    <a:cubicBezTo>
                      <a:pt x="4" y="354"/>
                      <a:pt x="4" y="354"/>
                      <a:pt x="4" y="354"/>
                    </a:cubicBezTo>
                    <a:cubicBezTo>
                      <a:pt x="1" y="384"/>
                      <a:pt x="1" y="384"/>
                      <a:pt x="1" y="384"/>
                    </a:cubicBezTo>
                    <a:cubicBezTo>
                      <a:pt x="0" y="392"/>
                      <a:pt x="6" y="400"/>
                      <a:pt x="15" y="401"/>
                    </a:cubicBezTo>
                    <a:cubicBezTo>
                      <a:pt x="15" y="401"/>
                      <a:pt x="16" y="401"/>
                      <a:pt x="16" y="401"/>
                    </a:cubicBezTo>
                    <a:cubicBezTo>
                      <a:pt x="24" y="401"/>
                      <a:pt x="31" y="395"/>
                      <a:pt x="32" y="387"/>
                    </a:cubicBezTo>
                    <a:cubicBezTo>
                      <a:pt x="35" y="354"/>
                      <a:pt x="35" y="354"/>
                      <a:pt x="35" y="354"/>
                    </a:cubicBezTo>
                    <a:cubicBezTo>
                      <a:pt x="39" y="318"/>
                      <a:pt x="39" y="318"/>
                      <a:pt x="39" y="318"/>
                    </a:cubicBezTo>
                    <a:moveTo>
                      <a:pt x="46" y="247"/>
                    </a:moveTo>
                    <a:cubicBezTo>
                      <a:pt x="14" y="247"/>
                      <a:pt x="14" y="247"/>
                      <a:pt x="14" y="247"/>
                    </a:cubicBezTo>
                    <a:cubicBezTo>
                      <a:pt x="11" y="283"/>
                      <a:pt x="11" y="283"/>
                      <a:pt x="11" y="283"/>
                    </a:cubicBezTo>
                    <a:cubicBezTo>
                      <a:pt x="42" y="283"/>
                      <a:pt x="42" y="283"/>
                      <a:pt x="42" y="283"/>
                    </a:cubicBezTo>
                    <a:cubicBezTo>
                      <a:pt x="46" y="247"/>
                      <a:pt x="46" y="247"/>
                      <a:pt x="46" y="247"/>
                    </a:cubicBezTo>
                    <a:moveTo>
                      <a:pt x="57" y="140"/>
                    </a:moveTo>
                    <a:cubicBezTo>
                      <a:pt x="25" y="140"/>
                      <a:pt x="25" y="140"/>
                      <a:pt x="25" y="140"/>
                    </a:cubicBezTo>
                    <a:cubicBezTo>
                      <a:pt x="18" y="211"/>
                      <a:pt x="18" y="211"/>
                      <a:pt x="18" y="211"/>
                    </a:cubicBezTo>
                    <a:cubicBezTo>
                      <a:pt x="49" y="211"/>
                      <a:pt x="49" y="211"/>
                      <a:pt x="49" y="211"/>
                    </a:cubicBezTo>
                    <a:cubicBezTo>
                      <a:pt x="57" y="140"/>
                      <a:pt x="57" y="140"/>
                      <a:pt x="57" y="140"/>
                    </a:cubicBezTo>
                    <a:moveTo>
                      <a:pt x="53" y="0"/>
                    </a:moveTo>
                    <a:cubicBezTo>
                      <a:pt x="46" y="0"/>
                      <a:pt x="39" y="6"/>
                      <a:pt x="38" y="14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29" y="104"/>
                      <a:pt x="29" y="104"/>
                      <a:pt x="29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9" y="17"/>
                      <a:pt x="69" y="17"/>
                      <a:pt x="69" y="17"/>
                    </a:cubicBezTo>
                    <a:cubicBezTo>
                      <a:pt x="70" y="9"/>
                      <a:pt x="64" y="1"/>
                      <a:pt x="55" y="0"/>
                    </a:cubicBezTo>
                    <a:cubicBezTo>
                      <a:pt x="54" y="0"/>
                      <a:pt x="54" y="0"/>
                      <a:pt x="5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2" name="Freeform 22"/>
              <p:cNvSpPr>
                <a:spLocks noEditPoints="1"/>
              </p:cNvSpPr>
              <p:nvPr/>
            </p:nvSpPr>
            <p:spPr bwMode="auto">
              <a:xfrm>
                <a:off x="6269014" y="5012161"/>
                <a:ext cx="271462" cy="612775"/>
              </a:xfrm>
              <a:custGeom>
                <a:avLst/>
                <a:gdLst>
                  <a:gd name="T0" fmla="*/ 60 w 173"/>
                  <a:gd name="T1" fmla="*/ 310 h 391"/>
                  <a:gd name="T2" fmla="*/ 26 w 173"/>
                  <a:gd name="T3" fmla="*/ 310 h 391"/>
                  <a:gd name="T4" fmla="*/ 12 w 173"/>
                  <a:gd name="T5" fmla="*/ 346 h 391"/>
                  <a:gd name="T6" fmla="*/ 3 w 173"/>
                  <a:gd name="T7" fmla="*/ 370 h 391"/>
                  <a:gd name="T8" fmla="*/ 12 w 173"/>
                  <a:gd name="T9" fmla="*/ 390 h 391"/>
                  <a:gd name="T10" fmla="*/ 18 w 173"/>
                  <a:gd name="T11" fmla="*/ 391 h 391"/>
                  <a:gd name="T12" fmla="*/ 33 w 173"/>
                  <a:gd name="T13" fmla="*/ 381 h 391"/>
                  <a:gd name="T14" fmla="*/ 46 w 173"/>
                  <a:gd name="T15" fmla="*/ 346 h 391"/>
                  <a:gd name="T16" fmla="*/ 60 w 173"/>
                  <a:gd name="T17" fmla="*/ 310 h 391"/>
                  <a:gd name="T18" fmla="*/ 87 w 173"/>
                  <a:gd name="T19" fmla="*/ 239 h 391"/>
                  <a:gd name="T20" fmla="*/ 53 w 173"/>
                  <a:gd name="T21" fmla="*/ 239 h 391"/>
                  <a:gd name="T22" fmla="*/ 40 w 173"/>
                  <a:gd name="T23" fmla="*/ 275 h 391"/>
                  <a:gd name="T24" fmla="*/ 73 w 173"/>
                  <a:gd name="T25" fmla="*/ 275 h 391"/>
                  <a:gd name="T26" fmla="*/ 87 w 173"/>
                  <a:gd name="T27" fmla="*/ 239 h 391"/>
                  <a:gd name="T28" fmla="*/ 127 w 173"/>
                  <a:gd name="T29" fmla="*/ 132 h 391"/>
                  <a:gd name="T30" fmla="*/ 94 w 173"/>
                  <a:gd name="T31" fmla="*/ 132 h 391"/>
                  <a:gd name="T32" fmla="*/ 67 w 173"/>
                  <a:gd name="T33" fmla="*/ 203 h 391"/>
                  <a:gd name="T34" fmla="*/ 100 w 173"/>
                  <a:gd name="T35" fmla="*/ 203 h 391"/>
                  <a:gd name="T36" fmla="*/ 127 w 173"/>
                  <a:gd name="T37" fmla="*/ 132 h 391"/>
                  <a:gd name="T38" fmla="*/ 155 w 173"/>
                  <a:gd name="T39" fmla="*/ 0 h 391"/>
                  <a:gd name="T40" fmla="*/ 140 w 173"/>
                  <a:gd name="T41" fmla="*/ 10 h 391"/>
                  <a:gd name="T42" fmla="*/ 135 w 173"/>
                  <a:gd name="T43" fmla="*/ 25 h 391"/>
                  <a:gd name="T44" fmla="*/ 107 w 173"/>
                  <a:gd name="T45" fmla="*/ 96 h 391"/>
                  <a:gd name="T46" fmla="*/ 141 w 173"/>
                  <a:gd name="T47" fmla="*/ 96 h 391"/>
                  <a:gd name="T48" fmla="*/ 168 w 173"/>
                  <a:gd name="T49" fmla="*/ 25 h 391"/>
                  <a:gd name="T50" fmla="*/ 169 w 173"/>
                  <a:gd name="T51" fmla="*/ 21 h 391"/>
                  <a:gd name="T52" fmla="*/ 160 w 173"/>
                  <a:gd name="T53" fmla="*/ 1 h 391"/>
                  <a:gd name="T54" fmla="*/ 155 w 173"/>
                  <a:gd name="T55" fmla="*/ 0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73" h="391">
                    <a:moveTo>
                      <a:pt x="60" y="310"/>
                    </a:moveTo>
                    <a:cubicBezTo>
                      <a:pt x="26" y="310"/>
                      <a:pt x="26" y="310"/>
                      <a:pt x="26" y="310"/>
                    </a:cubicBezTo>
                    <a:cubicBezTo>
                      <a:pt x="12" y="346"/>
                      <a:pt x="12" y="346"/>
                      <a:pt x="12" y="346"/>
                    </a:cubicBezTo>
                    <a:cubicBezTo>
                      <a:pt x="3" y="370"/>
                      <a:pt x="3" y="370"/>
                      <a:pt x="3" y="370"/>
                    </a:cubicBezTo>
                    <a:cubicBezTo>
                      <a:pt x="0" y="378"/>
                      <a:pt x="4" y="387"/>
                      <a:pt x="12" y="390"/>
                    </a:cubicBezTo>
                    <a:cubicBezTo>
                      <a:pt x="14" y="391"/>
                      <a:pt x="16" y="391"/>
                      <a:pt x="18" y="391"/>
                    </a:cubicBezTo>
                    <a:cubicBezTo>
                      <a:pt x="24" y="391"/>
                      <a:pt x="30" y="387"/>
                      <a:pt x="33" y="381"/>
                    </a:cubicBezTo>
                    <a:cubicBezTo>
                      <a:pt x="46" y="346"/>
                      <a:pt x="46" y="346"/>
                      <a:pt x="46" y="346"/>
                    </a:cubicBezTo>
                    <a:cubicBezTo>
                      <a:pt x="60" y="310"/>
                      <a:pt x="60" y="310"/>
                      <a:pt x="60" y="310"/>
                    </a:cubicBezTo>
                    <a:moveTo>
                      <a:pt x="87" y="239"/>
                    </a:moveTo>
                    <a:cubicBezTo>
                      <a:pt x="53" y="239"/>
                      <a:pt x="53" y="239"/>
                      <a:pt x="53" y="239"/>
                    </a:cubicBezTo>
                    <a:cubicBezTo>
                      <a:pt x="40" y="275"/>
                      <a:pt x="40" y="275"/>
                      <a:pt x="40" y="275"/>
                    </a:cubicBezTo>
                    <a:cubicBezTo>
                      <a:pt x="73" y="275"/>
                      <a:pt x="73" y="275"/>
                      <a:pt x="73" y="275"/>
                    </a:cubicBezTo>
                    <a:cubicBezTo>
                      <a:pt x="87" y="239"/>
                      <a:pt x="87" y="239"/>
                      <a:pt x="87" y="239"/>
                    </a:cubicBezTo>
                    <a:moveTo>
                      <a:pt x="127" y="132"/>
                    </a:moveTo>
                    <a:cubicBezTo>
                      <a:pt x="94" y="132"/>
                      <a:pt x="94" y="132"/>
                      <a:pt x="94" y="132"/>
                    </a:cubicBezTo>
                    <a:cubicBezTo>
                      <a:pt x="67" y="203"/>
                      <a:pt x="67" y="203"/>
                      <a:pt x="67" y="203"/>
                    </a:cubicBezTo>
                    <a:cubicBezTo>
                      <a:pt x="100" y="203"/>
                      <a:pt x="100" y="203"/>
                      <a:pt x="100" y="203"/>
                    </a:cubicBezTo>
                    <a:cubicBezTo>
                      <a:pt x="127" y="132"/>
                      <a:pt x="127" y="132"/>
                      <a:pt x="127" y="132"/>
                    </a:cubicBezTo>
                    <a:moveTo>
                      <a:pt x="155" y="0"/>
                    </a:moveTo>
                    <a:cubicBezTo>
                      <a:pt x="149" y="0"/>
                      <a:pt x="143" y="4"/>
                      <a:pt x="140" y="10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07" y="96"/>
                      <a:pt x="107" y="96"/>
                      <a:pt x="107" y="96"/>
                    </a:cubicBezTo>
                    <a:cubicBezTo>
                      <a:pt x="141" y="96"/>
                      <a:pt x="141" y="96"/>
                      <a:pt x="141" y="96"/>
                    </a:cubicBezTo>
                    <a:cubicBezTo>
                      <a:pt x="168" y="25"/>
                      <a:pt x="168" y="25"/>
                      <a:pt x="168" y="25"/>
                    </a:cubicBezTo>
                    <a:cubicBezTo>
                      <a:pt x="169" y="21"/>
                      <a:pt x="169" y="21"/>
                      <a:pt x="169" y="21"/>
                    </a:cubicBezTo>
                    <a:cubicBezTo>
                      <a:pt x="173" y="13"/>
                      <a:pt x="169" y="4"/>
                      <a:pt x="160" y="1"/>
                    </a:cubicBezTo>
                    <a:cubicBezTo>
                      <a:pt x="159" y="0"/>
                      <a:pt x="157" y="0"/>
                      <a:pt x="15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3" name="Freeform 23"/>
              <p:cNvSpPr>
                <a:spLocks/>
              </p:cNvSpPr>
              <p:nvPr/>
            </p:nvSpPr>
            <p:spPr bwMode="auto">
              <a:xfrm>
                <a:off x="5433989" y="5162973"/>
                <a:ext cx="1225550" cy="55562"/>
              </a:xfrm>
              <a:custGeom>
                <a:avLst/>
                <a:gdLst>
                  <a:gd name="T0" fmla="*/ 766 w 782"/>
                  <a:gd name="T1" fmla="*/ 0 h 36"/>
                  <a:gd name="T2" fmla="*/ 728 w 782"/>
                  <a:gd name="T3" fmla="*/ 0 h 36"/>
                  <a:gd name="T4" fmla="*/ 674 w 782"/>
                  <a:gd name="T5" fmla="*/ 0 h 36"/>
                  <a:gd name="T6" fmla="*/ 640 w 782"/>
                  <a:gd name="T7" fmla="*/ 0 h 36"/>
                  <a:gd name="T8" fmla="*/ 497 w 782"/>
                  <a:gd name="T9" fmla="*/ 0 h 36"/>
                  <a:gd name="T10" fmla="*/ 466 w 782"/>
                  <a:gd name="T11" fmla="*/ 0 h 36"/>
                  <a:gd name="T12" fmla="*/ 324 w 782"/>
                  <a:gd name="T13" fmla="*/ 0 h 36"/>
                  <a:gd name="T14" fmla="*/ 292 w 782"/>
                  <a:gd name="T15" fmla="*/ 0 h 36"/>
                  <a:gd name="T16" fmla="*/ 172 w 782"/>
                  <a:gd name="T17" fmla="*/ 0 h 36"/>
                  <a:gd name="T18" fmla="*/ 140 w 782"/>
                  <a:gd name="T19" fmla="*/ 0 h 36"/>
                  <a:gd name="T20" fmla="*/ 45 w 782"/>
                  <a:gd name="T21" fmla="*/ 0 h 36"/>
                  <a:gd name="T22" fmla="*/ 15 w 782"/>
                  <a:gd name="T23" fmla="*/ 0 h 36"/>
                  <a:gd name="T24" fmla="*/ 0 w 782"/>
                  <a:gd name="T25" fmla="*/ 18 h 36"/>
                  <a:gd name="T26" fmla="*/ 15 w 782"/>
                  <a:gd name="T27" fmla="*/ 36 h 36"/>
                  <a:gd name="T28" fmla="*/ 56 w 782"/>
                  <a:gd name="T29" fmla="*/ 36 h 36"/>
                  <a:gd name="T30" fmla="*/ 146 w 782"/>
                  <a:gd name="T31" fmla="*/ 36 h 36"/>
                  <a:gd name="T32" fmla="*/ 178 w 782"/>
                  <a:gd name="T33" fmla="*/ 36 h 36"/>
                  <a:gd name="T34" fmla="*/ 296 w 782"/>
                  <a:gd name="T35" fmla="*/ 36 h 36"/>
                  <a:gd name="T36" fmla="*/ 328 w 782"/>
                  <a:gd name="T37" fmla="*/ 36 h 36"/>
                  <a:gd name="T38" fmla="*/ 462 w 782"/>
                  <a:gd name="T39" fmla="*/ 36 h 36"/>
                  <a:gd name="T40" fmla="*/ 494 w 782"/>
                  <a:gd name="T41" fmla="*/ 36 h 36"/>
                  <a:gd name="T42" fmla="*/ 627 w 782"/>
                  <a:gd name="T43" fmla="*/ 36 h 36"/>
                  <a:gd name="T44" fmla="*/ 660 w 782"/>
                  <a:gd name="T45" fmla="*/ 36 h 36"/>
                  <a:gd name="T46" fmla="*/ 713 w 782"/>
                  <a:gd name="T47" fmla="*/ 36 h 36"/>
                  <a:gd name="T48" fmla="*/ 766 w 782"/>
                  <a:gd name="T49" fmla="*/ 36 h 36"/>
                  <a:gd name="T50" fmla="*/ 782 w 782"/>
                  <a:gd name="T51" fmla="*/ 18 h 36"/>
                  <a:gd name="T52" fmla="*/ 766 w 782"/>
                  <a:gd name="T5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82" h="36">
                    <a:moveTo>
                      <a:pt x="766" y="0"/>
                    </a:moveTo>
                    <a:cubicBezTo>
                      <a:pt x="728" y="0"/>
                      <a:pt x="728" y="0"/>
                      <a:pt x="728" y="0"/>
                    </a:cubicBezTo>
                    <a:cubicBezTo>
                      <a:pt x="674" y="0"/>
                      <a:pt x="674" y="0"/>
                      <a:pt x="674" y="0"/>
                    </a:cubicBezTo>
                    <a:cubicBezTo>
                      <a:pt x="640" y="0"/>
                      <a:pt x="640" y="0"/>
                      <a:pt x="640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466" y="0"/>
                      <a:pt x="466" y="0"/>
                      <a:pt x="466" y="0"/>
                    </a:cubicBezTo>
                    <a:cubicBezTo>
                      <a:pt x="324" y="0"/>
                      <a:pt x="324" y="0"/>
                      <a:pt x="324" y="0"/>
                    </a:cubicBezTo>
                    <a:cubicBezTo>
                      <a:pt x="292" y="0"/>
                      <a:pt x="292" y="0"/>
                      <a:pt x="292" y="0"/>
                    </a:cubicBezTo>
                    <a:cubicBezTo>
                      <a:pt x="172" y="0"/>
                      <a:pt x="172" y="0"/>
                      <a:pt x="172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27"/>
                      <a:pt x="7" y="36"/>
                      <a:pt x="15" y="36"/>
                    </a:cubicBezTo>
                    <a:cubicBezTo>
                      <a:pt x="56" y="36"/>
                      <a:pt x="56" y="36"/>
                      <a:pt x="56" y="36"/>
                    </a:cubicBezTo>
                    <a:cubicBezTo>
                      <a:pt x="146" y="36"/>
                      <a:pt x="146" y="36"/>
                      <a:pt x="146" y="36"/>
                    </a:cubicBezTo>
                    <a:cubicBezTo>
                      <a:pt x="178" y="36"/>
                      <a:pt x="178" y="36"/>
                      <a:pt x="178" y="36"/>
                    </a:cubicBezTo>
                    <a:cubicBezTo>
                      <a:pt x="296" y="36"/>
                      <a:pt x="296" y="36"/>
                      <a:pt x="296" y="36"/>
                    </a:cubicBezTo>
                    <a:cubicBezTo>
                      <a:pt x="328" y="36"/>
                      <a:pt x="328" y="36"/>
                      <a:pt x="328" y="36"/>
                    </a:cubicBezTo>
                    <a:cubicBezTo>
                      <a:pt x="462" y="36"/>
                      <a:pt x="462" y="36"/>
                      <a:pt x="462" y="36"/>
                    </a:cubicBezTo>
                    <a:cubicBezTo>
                      <a:pt x="494" y="36"/>
                      <a:pt x="494" y="36"/>
                      <a:pt x="494" y="36"/>
                    </a:cubicBezTo>
                    <a:cubicBezTo>
                      <a:pt x="627" y="36"/>
                      <a:pt x="627" y="36"/>
                      <a:pt x="627" y="36"/>
                    </a:cubicBezTo>
                    <a:cubicBezTo>
                      <a:pt x="660" y="36"/>
                      <a:pt x="660" y="36"/>
                      <a:pt x="660" y="36"/>
                    </a:cubicBezTo>
                    <a:cubicBezTo>
                      <a:pt x="713" y="36"/>
                      <a:pt x="713" y="36"/>
                      <a:pt x="713" y="36"/>
                    </a:cubicBezTo>
                    <a:cubicBezTo>
                      <a:pt x="766" y="36"/>
                      <a:pt x="766" y="36"/>
                      <a:pt x="766" y="36"/>
                    </a:cubicBezTo>
                    <a:cubicBezTo>
                      <a:pt x="775" y="36"/>
                      <a:pt x="782" y="27"/>
                      <a:pt x="782" y="18"/>
                    </a:cubicBezTo>
                    <a:cubicBezTo>
                      <a:pt x="782" y="9"/>
                      <a:pt x="775" y="0"/>
                      <a:pt x="7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4" name="Freeform 24"/>
              <p:cNvSpPr>
                <a:spLocks/>
              </p:cNvSpPr>
              <p:nvPr/>
            </p:nvSpPr>
            <p:spPr bwMode="auto">
              <a:xfrm>
                <a:off x="5483202" y="5329661"/>
                <a:ext cx="1077912" cy="57150"/>
              </a:xfrm>
              <a:custGeom>
                <a:avLst/>
                <a:gdLst>
                  <a:gd name="T0" fmla="*/ 673 w 688"/>
                  <a:gd name="T1" fmla="*/ 0 h 36"/>
                  <a:gd name="T2" fmla="*/ 651 w 688"/>
                  <a:gd name="T3" fmla="*/ 0 h 36"/>
                  <a:gd name="T4" fmla="*/ 602 w 688"/>
                  <a:gd name="T5" fmla="*/ 0 h 36"/>
                  <a:gd name="T6" fmla="*/ 569 w 688"/>
                  <a:gd name="T7" fmla="*/ 0 h 36"/>
                  <a:gd name="T8" fmla="*/ 455 w 688"/>
                  <a:gd name="T9" fmla="*/ 0 h 36"/>
                  <a:gd name="T10" fmla="*/ 424 w 688"/>
                  <a:gd name="T11" fmla="*/ 0 h 36"/>
                  <a:gd name="T12" fmla="*/ 305 w 688"/>
                  <a:gd name="T13" fmla="*/ 0 h 36"/>
                  <a:gd name="T14" fmla="*/ 274 w 688"/>
                  <a:gd name="T15" fmla="*/ 0 h 36"/>
                  <a:gd name="T16" fmla="*/ 159 w 688"/>
                  <a:gd name="T17" fmla="*/ 0 h 36"/>
                  <a:gd name="T18" fmla="*/ 128 w 688"/>
                  <a:gd name="T19" fmla="*/ 0 h 36"/>
                  <a:gd name="T20" fmla="*/ 47 w 688"/>
                  <a:gd name="T21" fmla="*/ 0 h 36"/>
                  <a:gd name="T22" fmla="*/ 16 w 688"/>
                  <a:gd name="T23" fmla="*/ 0 h 36"/>
                  <a:gd name="T24" fmla="*/ 0 w 688"/>
                  <a:gd name="T25" fmla="*/ 18 h 36"/>
                  <a:gd name="T26" fmla="*/ 16 w 688"/>
                  <a:gd name="T27" fmla="*/ 36 h 36"/>
                  <a:gd name="T28" fmla="*/ 58 w 688"/>
                  <a:gd name="T29" fmla="*/ 36 h 36"/>
                  <a:gd name="T30" fmla="*/ 134 w 688"/>
                  <a:gd name="T31" fmla="*/ 36 h 36"/>
                  <a:gd name="T32" fmla="*/ 165 w 688"/>
                  <a:gd name="T33" fmla="*/ 36 h 36"/>
                  <a:gd name="T34" fmla="*/ 278 w 688"/>
                  <a:gd name="T35" fmla="*/ 36 h 36"/>
                  <a:gd name="T36" fmla="*/ 310 w 688"/>
                  <a:gd name="T37" fmla="*/ 36 h 36"/>
                  <a:gd name="T38" fmla="*/ 420 w 688"/>
                  <a:gd name="T39" fmla="*/ 36 h 36"/>
                  <a:gd name="T40" fmla="*/ 452 w 688"/>
                  <a:gd name="T41" fmla="*/ 36 h 36"/>
                  <a:gd name="T42" fmla="*/ 555 w 688"/>
                  <a:gd name="T43" fmla="*/ 36 h 36"/>
                  <a:gd name="T44" fmla="*/ 589 w 688"/>
                  <a:gd name="T45" fmla="*/ 36 h 36"/>
                  <a:gd name="T46" fmla="*/ 636 w 688"/>
                  <a:gd name="T47" fmla="*/ 36 h 36"/>
                  <a:gd name="T48" fmla="*/ 673 w 688"/>
                  <a:gd name="T49" fmla="*/ 36 h 36"/>
                  <a:gd name="T50" fmla="*/ 688 w 688"/>
                  <a:gd name="T51" fmla="*/ 18 h 36"/>
                  <a:gd name="T52" fmla="*/ 673 w 688"/>
                  <a:gd name="T5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8" h="36">
                    <a:moveTo>
                      <a:pt x="673" y="0"/>
                    </a:moveTo>
                    <a:cubicBezTo>
                      <a:pt x="651" y="0"/>
                      <a:pt x="651" y="0"/>
                      <a:pt x="651" y="0"/>
                    </a:cubicBezTo>
                    <a:cubicBezTo>
                      <a:pt x="602" y="0"/>
                      <a:pt x="602" y="0"/>
                      <a:pt x="602" y="0"/>
                    </a:cubicBezTo>
                    <a:cubicBezTo>
                      <a:pt x="569" y="0"/>
                      <a:pt x="569" y="0"/>
                      <a:pt x="569" y="0"/>
                    </a:cubicBezTo>
                    <a:cubicBezTo>
                      <a:pt x="455" y="0"/>
                      <a:pt x="455" y="0"/>
                      <a:pt x="455" y="0"/>
                    </a:cubicBezTo>
                    <a:cubicBezTo>
                      <a:pt x="424" y="0"/>
                      <a:pt x="424" y="0"/>
                      <a:pt x="424" y="0"/>
                    </a:cubicBezTo>
                    <a:cubicBezTo>
                      <a:pt x="305" y="0"/>
                      <a:pt x="305" y="0"/>
                      <a:pt x="305" y="0"/>
                    </a:cubicBezTo>
                    <a:cubicBezTo>
                      <a:pt x="274" y="0"/>
                      <a:pt x="274" y="0"/>
                      <a:pt x="274" y="0"/>
                    </a:cubicBezTo>
                    <a:cubicBezTo>
                      <a:pt x="159" y="0"/>
                      <a:pt x="159" y="0"/>
                      <a:pt x="159" y="0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9"/>
                      <a:pt x="0" y="18"/>
                    </a:cubicBezTo>
                    <a:cubicBezTo>
                      <a:pt x="0" y="27"/>
                      <a:pt x="7" y="36"/>
                      <a:pt x="16" y="36"/>
                    </a:cubicBezTo>
                    <a:cubicBezTo>
                      <a:pt x="58" y="36"/>
                      <a:pt x="58" y="36"/>
                      <a:pt x="58" y="36"/>
                    </a:cubicBezTo>
                    <a:cubicBezTo>
                      <a:pt x="134" y="36"/>
                      <a:pt x="134" y="36"/>
                      <a:pt x="134" y="36"/>
                    </a:cubicBezTo>
                    <a:cubicBezTo>
                      <a:pt x="165" y="36"/>
                      <a:pt x="165" y="36"/>
                      <a:pt x="165" y="36"/>
                    </a:cubicBezTo>
                    <a:cubicBezTo>
                      <a:pt x="278" y="36"/>
                      <a:pt x="278" y="36"/>
                      <a:pt x="278" y="36"/>
                    </a:cubicBezTo>
                    <a:cubicBezTo>
                      <a:pt x="310" y="36"/>
                      <a:pt x="310" y="36"/>
                      <a:pt x="310" y="36"/>
                    </a:cubicBezTo>
                    <a:cubicBezTo>
                      <a:pt x="420" y="36"/>
                      <a:pt x="420" y="36"/>
                      <a:pt x="420" y="36"/>
                    </a:cubicBezTo>
                    <a:cubicBezTo>
                      <a:pt x="452" y="36"/>
                      <a:pt x="452" y="36"/>
                      <a:pt x="452" y="36"/>
                    </a:cubicBezTo>
                    <a:cubicBezTo>
                      <a:pt x="555" y="36"/>
                      <a:pt x="555" y="36"/>
                      <a:pt x="555" y="36"/>
                    </a:cubicBezTo>
                    <a:cubicBezTo>
                      <a:pt x="589" y="36"/>
                      <a:pt x="589" y="36"/>
                      <a:pt x="589" y="36"/>
                    </a:cubicBezTo>
                    <a:cubicBezTo>
                      <a:pt x="636" y="36"/>
                      <a:pt x="636" y="36"/>
                      <a:pt x="636" y="36"/>
                    </a:cubicBezTo>
                    <a:cubicBezTo>
                      <a:pt x="673" y="36"/>
                      <a:pt x="673" y="36"/>
                      <a:pt x="673" y="36"/>
                    </a:cubicBezTo>
                    <a:cubicBezTo>
                      <a:pt x="681" y="36"/>
                      <a:pt x="688" y="27"/>
                      <a:pt x="688" y="18"/>
                    </a:cubicBezTo>
                    <a:cubicBezTo>
                      <a:pt x="688" y="9"/>
                      <a:pt x="681" y="0"/>
                      <a:pt x="67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5" name="Freeform 25"/>
              <p:cNvSpPr>
                <a:spLocks/>
              </p:cNvSpPr>
              <p:nvPr/>
            </p:nvSpPr>
            <p:spPr bwMode="auto">
              <a:xfrm>
                <a:off x="5532414" y="5442373"/>
                <a:ext cx="979487" cy="55562"/>
              </a:xfrm>
              <a:custGeom>
                <a:avLst/>
                <a:gdLst>
                  <a:gd name="T0" fmla="*/ 610 w 626"/>
                  <a:gd name="T1" fmla="*/ 0 h 35"/>
                  <a:gd name="T2" fmla="*/ 589 w 626"/>
                  <a:gd name="T3" fmla="*/ 0 h 35"/>
                  <a:gd name="T4" fmla="*/ 544 w 626"/>
                  <a:gd name="T5" fmla="*/ 0 h 35"/>
                  <a:gd name="T6" fmla="*/ 511 w 626"/>
                  <a:gd name="T7" fmla="*/ 0 h 35"/>
                  <a:gd name="T8" fmla="*/ 417 w 626"/>
                  <a:gd name="T9" fmla="*/ 0 h 35"/>
                  <a:gd name="T10" fmla="*/ 386 w 626"/>
                  <a:gd name="T11" fmla="*/ 0 h 35"/>
                  <a:gd name="T12" fmla="*/ 283 w 626"/>
                  <a:gd name="T13" fmla="*/ 0 h 35"/>
                  <a:gd name="T14" fmla="*/ 251 w 626"/>
                  <a:gd name="T15" fmla="*/ 0 h 35"/>
                  <a:gd name="T16" fmla="*/ 141 w 626"/>
                  <a:gd name="T17" fmla="*/ 0 h 35"/>
                  <a:gd name="T18" fmla="*/ 109 w 626"/>
                  <a:gd name="T19" fmla="*/ 0 h 35"/>
                  <a:gd name="T20" fmla="*/ 38 w 626"/>
                  <a:gd name="T21" fmla="*/ 0 h 35"/>
                  <a:gd name="T22" fmla="*/ 16 w 626"/>
                  <a:gd name="T23" fmla="*/ 0 h 35"/>
                  <a:gd name="T24" fmla="*/ 0 w 626"/>
                  <a:gd name="T25" fmla="*/ 17 h 35"/>
                  <a:gd name="T26" fmla="*/ 16 w 626"/>
                  <a:gd name="T27" fmla="*/ 35 h 35"/>
                  <a:gd name="T28" fmla="*/ 49 w 626"/>
                  <a:gd name="T29" fmla="*/ 35 h 35"/>
                  <a:gd name="T30" fmla="*/ 115 w 626"/>
                  <a:gd name="T31" fmla="*/ 35 h 35"/>
                  <a:gd name="T32" fmla="*/ 147 w 626"/>
                  <a:gd name="T33" fmla="*/ 35 h 35"/>
                  <a:gd name="T34" fmla="*/ 256 w 626"/>
                  <a:gd name="T35" fmla="*/ 35 h 35"/>
                  <a:gd name="T36" fmla="*/ 287 w 626"/>
                  <a:gd name="T37" fmla="*/ 35 h 35"/>
                  <a:gd name="T38" fmla="*/ 382 w 626"/>
                  <a:gd name="T39" fmla="*/ 35 h 35"/>
                  <a:gd name="T40" fmla="*/ 414 w 626"/>
                  <a:gd name="T41" fmla="*/ 35 h 35"/>
                  <a:gd name="T42" fmla="*/ 497 w 626"/>
                  <a:gd name="T43" fmla="*/ 35 h 35"/>
                  <a:gd name="T44" fmla="*/ 531 w 626"/>
                  <a:gd name="T45" fmla="*/ 35 h 35"/>
                  <a:gd name="T46" fmla="*/ 574 w 626"/>
                  <a:gd name="T47" fmla="*/ 35 h 35"/>
                  <a:gd name="T48" fmla="*/ 610 w 626"/>
                  <a:gd name="T49" fmla="*/ 35 h 35"/>
                  <a:gd name="T50" fmla="*/ 626 w 626"/>
                  <a:gd name="T51" fmla="*/ 17 h 35"/>
                  <a:gd name="T52" fmla="*/ 610 w 626"/>
                  <a:gd name="T53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26" h="35">
                    <a:moveTo>
                      <a:pt x="610" y="0"/>
                    </a:moveTo>
                    <a:cubicBezTo>
                      <a:pt x="589" y="0"/>
                      <a:pt x="589" y="0"/>
                      <a:pt x="589" y="0"/>
                    </a:cubicBezTo>
                    <a:cubicBezTo>
                      <a:pt x="544" y="0"/>
                      <a:pt x="544" y="0"/>
                      <a:pt x="544" y="0"/>
                    </a:cubicBezTo>
                    <a:cubicBezTo>
                      <a:pt x="511" y="0"/>
                      <a:pt x="511" y="0"/>
                      <a:pt x="511" y="0"/>
                    </a:cubicBezTo>
                    <a:cubicBezTo>
                      <a:pt x="417" y="0"/>
                      <a:pt x="417" y="0"/>
                      <a:pt x="417" y="0"/>
                    </a:cubicBezTo>
                    <a:cubicBezTo>
                      <a:pt x="386" y="0"/>
                      <a:pt x="386" y="0"/>
                      <a:pt x="386" y="0"/>
                    </a:cubicBezTo>
                    <a:cubicBezTo>
                      <a:pt x="283" y="0"/>
                      <a:pt x="283" y="0"/>
                      <a:pt x="283" y="0"/>
                    </a:cubicBezTo>
                    <a:cubicBezTo>
                      <a:pt x="251" y="0"/>
                      <a:pt x="251" y="0"/>
                      <a:pt x="251" y="0"/>
                    </a:cubicBezTo>
                    <a:cubicBezTo>
                      <a:pt x="141" y="0"/>
                      <a:pt x="141" y="0"/>
                      <a:pt x="141" y="0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9"/>
                      <a:pt x="0" y="17"/>
                    </a:cubicBezTo>
                    <a:cubicBezTo>
                      <a:pt x="0" y="26"/>
                      <a:pt x="7" y="35"/>
                      <a:pt x="16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115" y="35"/>
                      <a:pt x="115" y="35"/>
                      <a:pt x="115" y="35"/>
                    </a:cubicBezTo>
                    <a:cubicBezTo>
                      <a:pt x="147" y="35"/>
                      <a:pt x="147" y="35"/>
                      <a:pt x="147" y="35"/>
                    </a:cubicBezTo>
                    <a:cubicBezTo>
                      <a:pt x="256" y="35"/>
                      <a:pt x="256" y="35"/>
                      <a:pt x="256" y="35"/>
                    </a:cubicBezTo>
                    <a:cubicBezTo>
                      <a:pt x="287" y="35"/>
                      <a:pt x="287" y="35"/>
                      <a:pt x="287" y="35"/>
                    </a:cubicBezTo>
                    <a:cubicBezTo>
                      <a:pt x="382" y="35"/>
                      <a:pt x="382" y="35"/>
                      <a:pt x="382" y="35"/>
                    </a:cubicBezTo>
                    <a:cubicBezTo>
                      <a:pt x="414" y="35"/>
                      <a:pt x="414" y="35"/>
                      <a:pt x="414" y="35"/>
                    </a:cubicBezTo>
                    <a:cubicBezTo>
                      <a:pt x="497" y="35"/>
                      <a:pt x="497" y="35"/>
                      <a:pt x="497" y="35"/>
                    </a:cubicBezTo>
                    <a:cubicBezTo>
                      <a:pt x="531" y="35"/>
                      <a:pt x="531" y="35"/>
                      <a:pt x="531" y="35"/>
                    </a:cubicBezTo>
                    <a:cubicBezTo>
                      <a:pt x="574" y="35"/>
                      <a:pt x="574" y="35"/>
                      <a:pt x="574" y="35"/>
                    </a:cubicBezTo>
                    <a:cubicBezTo>
                      <a:pt x="610" y="35"/>
                      <a:pt x="610" y="35"/>
                      <a:pt x="610" y="35"/>
                    </a:cubicBezTo>
                    <a:cubicBezTo>
                      <a:pt x="619" y="35"/>
                      <a:pt x="626" y="26"/>
                      <a:pt x="626" y="17"/>
                    </a:cubicBezTo>
                    <a:cubicBezTo>
                      <a:pt x="626" y="9"/>
                      <a:pt x="619" y="0"/>
                      <a:pt x="6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6" name="Freeform 26"/>
              <p:cNvSpPr>
                <a:spLocks noEditPoints="1"/>
              </p:cNvSpPr>
              <p:nvPr/>
            </p:nvSpPr>
            <p:spPr bwMode="auto">
              <a:xfrm>
                <a:off x="5549877" y="5591598"/>
                <a:ext cx="763587" cy="407987"/>
              </a:xfrm>
              <a:custGeom>
                <a:avLst/>
                <a:gdLst>
                  <a:gd name="T0" fmla="*/ 480 w 487"/>
                  <a:gd name="T1" fmla="*/ 225 h 261"/>
                  <a:gd name="T2" fmla="*/ 77 w 487"/>
                  <a:gd name="T3" fmla="*/ 225 h 261"/>
                  <a:gd name="T4" fmla="*/ 78 w 487"/>
                  <a:gd name="T5" fmla="*/ 230 h 261"/>
                  <a:gd name="T6" fmla="*/ 70 w 487"/>
                  <a:gd name="T7" fmla="*/ 261 h 261"/>
                  <a:gd name="T8" fmla="*/ 487 w 487"/>
                  <a:gd name="T9" fmla="*/ 261 h 261"/>
                  <a:gd name="T10" fmla="*/ 480 w 487"/>
                  <a:gd name="T11" fmla="*/ 230 h 261"/>
                  <a:gd name="T12" fmla="*/ 480 w 487"/>
                  <a:gd name="T13" fmla="*/ 225 h 261"/>
                  <a:gd name="T14" fmla="*/ 24 w 487"/>
                  <a:gd name="T15" fmla="*/ 0 h 261"/>
                  <a:gd name="T16" fmla="*/ 6 w 487"/>
                  <a:gd name="T17" fmla="*/ 17 h 261"/>
                  <a:gd name="T18" fmla="*/ 5 w 487"/>
                  <a:gd name="T19" fmla="*/ 38 h 261"/>
                  <a:gd name="T20" fmla="*/ 0 w 487"/>
                  <a:gd name="T21" fmla="*/ 166 h 261"/>
                  <a:gd name="T22" fmla="*/ 13 w 487"/>
                  <a:gd name="T23" fmla="*/ 165 h 261"/>
                  <a:gd name="T24" fmla="*/ 35 w 487"/>
                  <a:gd name="T25" fmla="*/ 169 h 261"/>
                  <a:gd name="T26" fmla="*/ 40 w 487"/>
                  <a:gd name="T27" fmla="*/ 47 h 261"/>
                  <a:gd name="T28" fmla="*/ 41 w 487"/>
                  <a:gd name="T29" fmla="*/ 19 h 261"/>
                  <a:gd name="T30" fmla="*/ 24 w 487"/>
                  <a:gd name="T31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87" h="261">
                    <a:moveTo>
                      <a:pt x="480" y="225"/>
                    </a:moveTo>
                    <a:cubicBezTo>
                      <a:pt x="77" y="225"/>
                      <a:pt x="77" y="225"/>
                      <a:pt x="77" y="225"/>
                    </a:cubicBezTo>
                    <a:cubicBezTo>
                      <a:pt x="78" y="227"/>
                      <a:pt x="78" y="228"/>
                      <a:pt x="78" y="230"/>
                    </a:cubicBezTo>
                    <a:cubicBezTo>
                      <a:pt x="78" y="241"/>
                      <a:pt x="75" y="252"/>
                      <a:pt x="70" y="261"/>
                    </a:cubicBezTo>
                    <a:cubicBezTo>
                      <a:pt x="487" y="261"/>
                      <a:pt x="487" y="261"/>
                      <a:pt x="487" y="261"/>
                    </a:cubicBezTo>
                    <a:cubicBezTo>
                      <a:pt x="482" y="252"/>
                      <a:pt x="480" y="241"/>
                      <a:pt x="480" y="230"/>
                    </a:cubicBezTo>
                    <a:cubicBezTo>
                      <a:pt x="480" y="228"/>
                      <a:pt x="480" y="227"/>
                      <a:pt x="480" y="225"/>
                    </a:cubicBezTo>
                    <a:moveTo>
                      <a:pt x="24" y="0"/>
                    </a:moveTo>
                    <a:cubicBezTo>
                      <a:pt x="15" y="1"/>
                      <a:pt x="6" y="8"/>
                      <a:pt x="6" y="17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4" y="165"/>
                      <a:pt x="8" y="165"/>
                      <a:pt x="13" y="165"/>
                    </a:cubicBezTo>
                    <a:cubicBezTo>
                      <a:pt x="21" y="165"/>
                      <a:pt x="28" y="166"/>
                      <a:pt x="35" y="169"/>
                    </a:cubicBezTo>
                    <a:cubicBezTo>
                      <a:pt x="40" y="47"/>
                      <a:pt x="40" y="47"/>
                      <a:pt x="40" y="47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2" y="9"/>
                      <a:pt x="34" y="1"/>
                      <a:pt x="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7" name="Freeform 27"/>
              <p:cNvSpPr>
                <a:spLocks/>
              </p:cNvSpPr>
              <p:nvPr/>
            </p:nvSpPr>
            <p:spPr bwMode="auto">
              <a:xfrm>
                <a:off x="5467327" y="5850361"/>
                <a:ext cx="204787" cy="203200"/>
              </a:xfrm>
              <a:custGeom>
                <a:avLst/>
                <a:gdLst>
                  <a:gd name="T0" fmla="*/ 66 w 131"/>
                  <a:gd name="T1" fmla="*/ 0 h 130"/>
                  <a:gd name="T2" fmla="*/ 53 w 131"/>
                  <a:gd name="T3" fmla="*/ 1 h 130"/>
                  <a:gd name="T4" fmla="*/ 0 w 131"/>
                  <a:gd name="T5" fmla="*/ 65 h 130"/>
                  <a:gd name="T6" fmla="*/ 66 w 131"/>
                  <a:gd name="T7" fmla="*/ 130 h 130"/>
                  <a:gd name="T8" fmla="*/ 123 w 131"/>
                  <a:gd name="T9" fmla="*/ 96 h 130"/>
                  <a:gd name="T10" fmla="*/ 131 w 131"/>
                  <a:gd name="T11" fmla="*/ 65 h 130"/>
                  <a:gd name="T12" fmla="*/ 130 w 131"/>
                  <a:gd name="T13" fmla="*/ 60 h 130"/>
                  <a:gd name="T14" fmla="*/ 88 w 131"/>
                  <a:gd name="T15" fmla="*/ 4 h 130"/>
                  <a:gd name="T16" fmla="*/ 66 w 131"/>
                  <a:gd name="T17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1" h="130">
                    <a:moveTo>
                      <a:pt x="66" y="0"/>
                    </a:moveTo>
                    <a:cubicBezTo>
                      <a:pt x="61" y="0"/>
                      <a:pt x="57" y="0"/>
                      <a:pt x="53" y="1"/>
                    </a:cubicBezTo>
                    <a:cubicBezTo>
                      <a:pt x="23" y="7"/>
                      <a:pt x="0" y="33"/>
                      <a:pt x="0" y="65"/>
                    </a:cubicBezTo>
                    <a:cubicBezTo>
                      <a:pt x="0" y="101"/>
                      <a:pt x="30" y="130"/>
                      <a:pt x="66" y="130"/>
                    </a:cubicBezTo>
                    <a:cubicBezTo>
                      <a:pt x="90" y="130"/>
                      <a:pt x="112" y="117"/>
                      <a:pt x="123" y="96"/>
                    </a:cubicBezTo>
                    <a:cubicBezTo>
                      <a:pt x="128" y="87"/>
                      <a:pt x="131" y="76"/>
                      <a:pt x="131" y="65"/>
                    </a:cubicBezTo>
                    <a:cubicBezTo>
                      <a:pt x="131" y="63"/>
                      <a:pt x="131" y="62"/>
                      <a:pt x="130" y="60"/>
                    </a:cubicBezTo>
                    <a:cubicBezTo>
                      <a:pt x="129" y="34"/>
                      <a:pt x="112" y="13"/>
                      <a:pt x="88" y="4"/>
                    </a:cubicBezTo>
                    <a:cubicBezTo>
                      <a:pt x="81" y="1"/>
                      <a:pt x="74" y="0"/>
                      <a:pt x="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8" name="Freeform 28"/>
              <p:cNvSpPr>
                <a:spLocks/>
              </p:cNvSpPr>
              <p:nvPr/>
            </p:nvSpPr>
            <p:spPr bwMode="auto">
              <a:xfrm>
                <a:off x="6302352" y="5850361"/>
                <a:ext cx="203200" cy="203200"/>
              </a:xfrm>
              <a:custGeom>
                <a:avLst/>
                <a:gdLst>
                  <a:gd name="T0" fmla="*/ 65 w 130"/>
                  <a:gd name="T1" fmla="*/ 0 h 130"/>
                  <a:gd name="T2" fmla="*/ 0 w 130"/>
                  <a:gd name="T3" fmla="*/ 60 h 130"/>
                  <a:gd name="T4" fmla="*/ 0 w 130"/>
                  <a:gd name="T5" fmla="*/ 65 h 130"/>
                  <a:gd name="T6" fmla="*/ 7 w 130"/>
                  <a:gd name="T7" fmla="*/ 96 h 130"/>
                  <a:gd name="T8" fmla="*/ 65 w 130"/>
                  <a:gd name="T9" fmla="*/ 130 h 130"/>
                  <a:gd name="T10" fmla="*/ 130 w 130"/>
                  <a:gd name="T11" fmla="*/ 65 h 130"/>
                  <a:gd name="T12" fmla="*/ 65 w 130"/>
                  <a:gd name="T13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0" h="130">
                    <a:moveTo>
                      <a:pt x="65" y="0"/>
                    </a:moveTo>
                    <a:cubicBezTo>
                      <a:pt x="30" y="0"/>
                      <a:pt x="2" y="26"/>
                      <a:pt x="0" y="60"/>
                    </a:cubicBezTo>
                    <a:cubicBezTo>
                      <a:pt x="0" y="62"/>
                      <a:pt x="0" y="63"/>
                      <a:pt x="0" y="65"/>
                    </a:cubicBezTo>
                    <a:cubicBezTo>
                      <a:pt x="0" y="76"/>
                      <a:pt x="2" y="87"/>
                      <a:pt x="7" y="96"/>
                    </a:cubicBezTo>
                    <a:cubicBezTo>
                      <a:pt x="18" y="117"/>
                      <a:pt x="40" y="130"/>
                      <a:pt x="65" y="130"/>
                    </a:cubicBezTo>
                    <a:cubicBezTo>
                      <a:pt x="101" y="130"/>
                      <a:pt x="130" y="101"/>
                      <a:pt x="130" y="65"/>
                    </a:cubicBezTo>
                    <a:cubicBezTo>
                      <a:pt x="130" y="29"/>
                      <a:pt x="101" y="0"/>
                      <a:pt x="6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135" name="Freeform 135"/>
              <p:cNvSpPr>
                <a:spLocks/>
              </p:cNvSpPr>
              <p:nvPr/>
            </p:nvSpPr>
            <p:spPr bwMode="auto">
              <a:xfrm>
                <a:off x="5984852" y="6112298"/>
                <a:ext cx="11112" cy="12700"/>
              </a:xfrm>
              <a:custGeom>
                <a:avLst/>
                <a:gdLst>
                  <a:gd name="T0" fmla="*/ 8 w 8"/>
                  <a:gd name="T1" fmla="*/ 3 h 8"/>
                  <a:gd name="T2" fmla="*/ 2 w 8"/>
                  <a:gd name="T3" fmla="*/ 2 h 8"/>
                  <a:gd name="T4" fmla="*/ 4 w 8"/>
                  <a:gd name="T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8">
                    <a:moveTo>
                      <a:pt x="8" y="3"/>
                    </a:moveTo>
                    <a:cubicBezTo>
                      <a:pt x="7" y="0"/>
                      <a:pt x="3" y="0"/>
                      <a:pt x="2" y="2"/>
                    </a:cubicBezTo>
                    <a:cubicBezTo>
                      <a:pt x="0" y="4"/>
                      <a:pt x="2" y="7"/>
                      <a:pt x="4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</p:grpSp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6149952" y="1911773"/>
              <a:ext cx="623887" cy="457200"/>
            </a:xfrm>
            <a:custGeom>
              <a:avLst/>
              <a:gdLst>
                <a:gd name="T0" fmla="*/ 0 w 398"/>
                <a:gd name="T1" fmla="*/ 176 h 292"/>
                <a:gd name="T2" fmla="*/ 11 w 398"/>
                <a:gd name="T3" fmla="*/ 200 h 292"/>
                <a:gd name="T4" fmla="*/ 16 w 398"/>
                <a:gd name="T5" fmla="*/ 199 h 292"/>
                <a:gd name="T6" fmla="*/ 0 w 398"/>
                <a:gd name="T7" fmla="*/ 176 h 292"/>
                <a:gd name="T8" fmla="*/ 370 w 398"/>
                <a:gd name="T9" fmla="*/ 0 h 292"/>
                <a:gd name="T10" fmla="*/ 384 w 398"/>
                <a:gd name="T11" fmla="*/ 73 h 292"/>
                <a:gd name="T12" fmla="*/ 249 w 398"/>
                <a:gd name="T13" fmla="*/ 266 h 292"/>
                <a:gd name="T14" fmla="*/ 275 w 398"/>
                <a:gd name="T15" fmla="*/ 292 h 292"/>
                <a:gd name="T16" fmla="*/ 398 w 398"/>
                <a:gd name="T17" fmla="*/ 103 h 292"/>
                <a:gd name="T18" fmla="*/ 370 w 398"/>
                <a:gd name="T19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8" h="292">
                  <a:moveTo>
                    <a:pt x="0" y="176"/>
                  </a:moveTo>
                  <a:cubicBezTo>
                    <a:pt x="3" y="185"/>
                    <a:pt x="7" y="193"/>
                    <a:pt x="11" y="200"/>
                  </a:cubicBezTo>
                  <a:cubicBezTo>
                    <a:pt x="13" y="200"/>
                    <a:pt x="14" y="200"/>
                    <a:pt x="16" y="199"/>
                  </a:cubicBezTo>
                  <a:cubicBezTo>
                    <a:pt x="10" y="192"/>
                    <a:pt x="5" y="185"/>
                    <a:pt x="0" y="176"/>
                  </a:cubicBezTo>
                  <a:moveTo>
                    <a:pt x="370" y="0"/>
                  </a:moveTo>
                  <a:cubicBezTo>
                    <a:pt x="379" y="22"/>
                    <a:pt x="384" y="47"/>
                    <a:pt x="384" y="73"/>
                  </a:cubicBezTo>
                  <a:cubicBezTo>
                    <a:pt x="384" y="161"/>
                    <a:pt x="328" y="237"/>
                    <a:pt x="249" y="266"/>
                  </a:cubicBezTo>
                  <a:cubicBezTo>
                    <a:pt x="259" y="274"/>
                    <a:pt x="267" y="283"/>
                    <a:pt x="275" y="292"/>
                  </a:cubicBezTo>
                  <a:cubicBezTo>
                    <a:pt x="348" y="260"/>
                    <a:pt x="398" y="188"/>
                    <a:pt x="398" y="103"/>
                  </a:cubicBezTo>
                  <a:cubicBezTo>
                    <a:pt x="398" y="66"/>
                    <a:pt x="388" y="30"/>
                    <a:pt x="370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5938814" y="4272386"/>
              <a:ext cx="793750" cy="582612"/>
            </a:xfrm>
            <a:custGeom>
              <a:avLst/>
              <a:gdLst>
                <a:gd name="T0" fmla="*/ 0 w 507"/>
                <a:gd name="T1" fmla="*/ 173 h 372"/>
                <a:gd name="T2" fmla="*/ 22 w 507"/>
                <a:gd name="T3" fmla="*/ 193 h 372"/>
                <a:gd name="T4" fmla="*/ 21 w 507"/>
                <a:gd name="T5" fmla="*/ 187 h 372"/>
                <a:gd name="T6" fmla="*/ 0 w 507"/>
                <a:gd name="T7" fmla="*/ 173 h 372"/>
                <a:gd name="T8" fmla="*/ 478 w 507"/>
                <a:gd name="T9" fmla="*/ 0 h 372"/>
                <a:gd name="T10" fmla="*/ 176 w 507"/>
                <a:gd name="T11" fmla="*/ 227 h 372"/>
                <a:gd name="T12" fmla="*/ 162 w 507"/>
                <a:gd name="T13" fmla="*/ 227 h 372"/>
                <a:gd name="T14" fmla="*/ 74 w 507"/>
                <a:gd name="T15" fmla="*/ 301 h 372"/>
                <a:gd name="T16" fmla="*/ 80 w 507"/>
                <a:gd name="T17" fmla="*/ 372 h 372"/>
                <a:gd name="T18" fmla="*/ 207 w 507"/>
                <a:gd name="T19" fmla="*/ 264 h 372"/>
                <a:gd name="T20" fmla="*/ 221 w 507"/>
                <a:gd name="T21" fmla="*/ 265 h 372"/>
                <a:gd name="T22" fmla="*/ 507 w 507"/>
                <a:gd name="T23" fmla="*/ 81 h 372"/>
                <a:gd name="T24" fmla="*/ 501 w 507"/>
                <a:gd name="T25" fmla="*/ 15 h 372"/>
                <a:gd name="T26" fmla="*/ 478 w 507"/>
                <a:gd name="T27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7" h="372">
                  <a:moveTo>
                    <a:pt x="0" y="173"/>
                  </a:moveTo>
                  <a:cubicBezTo>
                    <a:pt x="7" y="180"/>
                    <a:pt x="14" y="187"/>
                    <a:pt x="22" y="193"/>
                  </a:cubicBezTo>
                  <a:cubicBezTo>
                    <a:pt x="21" y="187"/>
                    <a:pt x="21" y="187"/>
                    <a:pt x="21" y="187"/>
                  </a:cubicBezTo>
                  <a:cubicBezTo>
                    <a:pt x="14" y="182"/>
                    <a:pt x="7" y="178"/>
                    <a:pt x="0" y="173"/>
                  </a:cubicBezTo>
                  <a:moveTo>
                    <a:pt x="478" y="0"/>
                  </a:moveTo>
                  <a:cubicBezTo>
                    <a:pt x="440" y="131"/>
                    <a:pt x="319" y="227"/>
                    <a:pt x="176" y="227"/>
                  </a:cubicBezTo>
                  <a:cubicBezTo>
                    <a:pt x="171" y="227"/>
                    <a:pt x="166" y="227"/>
                    <a:pt x="162" y="227"/>
                  </a:cubicBezTo>
                  <a:cubicBezTo>
                    <a:pt x="74" y="301"/>
                    <a:pt x="74" y="301"/>
                    <a:pt x="74" y="301"/>
                  </a:cubicBezTo>
                  <a:cubicBezTo>
                    <a:pt x="80" y="372"/>
                    <a:pt x="80" y="372"/>
                    <a:pt x="80" y="372"/>
                  </a:cubicBezTo>
                  <a:cubicBezTo>
                    <a:pt x="207" y="264"/>
                    <a:pt x="207" y="264"/>
                    <a:pt x="207" y="264"/>
                  </a:cubicBezTo>
                  <a:cubicBezTo>
                    <a:pt x="212" y="264"/>
                    <a:pt x="217" y="265"/>
                    <a:pt x="221" y="265"/>
                  </a:cubicBezTo>
                  <a:cubicBezTo>
                    <a:pt x="348" y="265"/>
                    <a:pt x="458" y="189"/>
                    <a:pt x="507" y="81"/>
                  </a:cubicBezTo>
                  <a:cubicBezTo>
                    <a:pt x="501" y="15"/>
                    <a:pt x="501" y="15"/>
                    <a:pt x="501" y="15"/>
                  </a:cubicBezTo>
                  <a:cubicBezTo>
                    <a:pt x="493" y="11"/>
                    <a:pt x="485" y="6"/>
                    <a:pt x="478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5248252" y="3588173"/>
              <a:ext cx="328612" cy="612775"/>
            </a:xfrm>
            <a:custGeom>
              <a:avLst/>
              <a:gdLst>
                <a:gd name="T0" fmla="*/ 210 w 210"/>
                <a:gd name="T1" fmla="*/ 260 h 391"/>
                <a:gd name="T2" fmla="*/ 204 w 210"/>
                <a:gd name="T3" fmla="*/ 290 h 391"/>
                <a:gd name="T4" fmla="*/ 187 w 210"/>
                <a:gd name="T5" fmla="*/ 317 h 391"/>
                <a:gd name="T6" fmla="*/ 159 w 210"/>
                <a:gd name="T7" fmla="*/ 340 h 391"/>
                <a:gd name="T8" fmla="*/ 123 w 210"/>
                <a:gd name="T9" fmla="*/ 354 h 391"/>
                <a:gd name="T10" fmla="*/ 123 w 210"/>
                <a:gd name="T11" fmla="*/ 391 h 391"/>
                <a:gd name="T12" fmla="*/ 96 w 210"/>
                <a:gd name="T13" fmla="*/ 391 h 391"/>
                <a:gd name="T14" fmla="*/ 96 w 210"/>
                <a:gd name="T15" fmla="*/ 357 h 391"/>
                <a:gd name="T16" fmla="*/ 94 w 210"/>
                <a:gd name="T17" fmla="*/ 358 h 391"/>
                <a:gd name="T18" fmla="*/ 91 w 210"/>
                <a:gd name="T19" fmla="*/ 358 h 391"/>
                <a:gd name="T20" fmla="*/ 64 w 210"/>
                <a:gd name="T21" fmla="*/ 356 h 391"/>
                <a:gd name="T22" fmla="*/ 41 w 210"/>
                <a:gd name="T23" fmla="*/ 351 h 391"/>
                <a:gd name="T24" fmla="*/ 20 w 210"/>
                <a:gd name="T25" fmla="*/ 344 h 391"/>
                <a:gd name="T26" fmla="*/ 0 w 210"/>
                <a:gd name="T27" fmla="*/ 335 h 391"/>
                <a:gd name="T28" fmla="*/ 15 w 210"/>
                <a:gd name="T29" fmla="*/ 287 h 391"/>
                <a:gd name="T30" fmla="*/ 31 w 210"/>
                <a:gd name="T31" fmla="*/ 296 h 391"/>
                <a:gd name="T32" fmla="*/ 51 w 210"/>
                <a:gd name="T33" fmla="*/ 306 h 391"/>
                <a:gd name="T34" fmla="*/ 74 w 210"/>
                <a:gd name="T35" fmla="*/ 313 h 391"/>
                <a:gd name="T36" fmla="*/ 96 w 210"/>
                <a:gd name="T37" fmla="*/ 317 h 391"/>
                <a:gd name="T38" fmla="*/ 96 w 210"/>
                <a:gd name="T39" fmla="*/ 218 h 391"/>
                <a:gd name="T40" fmla="*/ 66 w 210"/>
                <a:gd name="T41" fmla="*/ 205 h 391"/>
                <a:gd name="T42" fmla="*/ 39 w 210"/>
                <a:gd name="T43" fmla="*/ 187 h 391"/>
                <a:gd name="T44" fmla="*/ 19 w 210"/>
                <a:gd name="T45" fmla="*/ 159 h 391"/>
                <a:gd name="T46" fmla="*/ 11 w 210"/>
                <a:gd name="T47" fmla="*/ 119 h 391"/>
                <a:gd name="T48" fmla="*/ 17 w 210"/>
                <a:gd name="T49" fmla="*/ 93 h 391"/>
                <a:gd name="T50" fmla="*/ 33 w 210"/>
                <a:gd name="T51" fmla="*/ 68 h 391"/>
                <a:gd name="T52" fmla="*/ 60 w 210"/>
                <a:gd name="T53" fmla="*/ 47 h 391"/>
                <a:gd name="T54" fmla="*/ 96 w 210"/>
                <a:gd name="T55" fmla="*/ 34 h 391"/>
                <a:gd name="T56" fmla="*/ 96 w 210"/>
                <a:gd name="T57" fmla="*/ 0 h 391"/>
                <a:gd name="T58" fmla="*/ 123 w 210"/>
                <a:gd name="T59" fmla="*/ 0 h 391"/>
                <a:gd name="T60" fmla="*/ 123 w 210"/>
                <a:gd name="T61" fmla="*/ 32 h 391"/>
                <a:gd name="T62" fmla="*/ 123 w 210"/>
                <a:gd name="T63" fmla="*/ 32 h 391"/>
                <a:gd name="T64" fmla="*/ 161 w 210"/>
                <a:gd name="T65" fmla="*/ 34 h 391"/>
                <a:gd name="T66" fmla="*/ 196 w 210"/>
                <a:gd name="T67" fmla="*/ 39 h 391"/>
                <a:gd name="T68" fmla="*/ 187 w 210"/>
                <a:gd name="T69" fmla="*/ 86 h 391"/>
                <a:gd name="T70" fmla="*/ 155 w 210"/>
                <a:gd name="T71" fmla="*/ 76 h 391"/>
                <a:gd name="T72" fmla="*/ 123 w 210"/>
                <a:gd name="T73" fmla="*/ 72 h 391"/>
                <a:gd name="T74" fmla="*/ 123 w 210"/>
                <a:gd name="T75" fmla="*/ 159 h 391"/>
                <a:gd name="T76" fmla="*/ 153 w 210"/>
                <a:gd name="T77" fmla="*/ 172 h 391"/>
                <a:gd name="T78" fmla="*/ 181 w 210"/>
                <a:gd name="T79" fmla="*/ 190 h 391"/>
                <a:gd name="T80" fmla="*/ 202 w 210"/>
                <a:gd name="T81" fmla="*/ 218 h 391"/>
                <a:gd name="T82" fmla="*/ 210 w 210"/>
                <a:gd name="T83" fmla="*/ 260 h 391"/>
                <a:gd name="T84" fmla="*/ 65 w 210"/>
                <a:gd name="T85" fmla="*/ 109 h 391"/>
                <a:gd name="T86" fmla="*/ 74 w 210"/>
                <a:gd name="T87" fmla="*/ 132 h 391"/>
                <a:gd name="T88" fmla="*/ 96 w 210"/>
                <a:gd name="T89" fmla="*/ 147 h 391"/>
                <a:gd name="T90" fmla="*/ 96 w 210"/>
                <a:gd name="T91" fmla="*/ 72 h 391"/>
                <a:gd name="T92" fmla="*/ 77 w 210"/>
                <a:gd name="T93" fmla="*/ 78 h 391"/>
                <a:gd name="T94" fmla="*/ 68 w 210"/>
                <a:gd name="T95" fmla="*/ 89 h 391"/>
                <a:gd name="T96" fmla="*/ 65 w 210"/>
                <a:gd name="T97" fmla="*/ 109 h 391"/>
                <a:gd name="T98" fmla="*/ 155 w 210"/>
                <a:gd name="T99" fmla="*/ 269 h 391"/>
                <a:gd name="T100" fmla="*/ 146 w 210"/>
                <a:gd name="T101" fmla="*/ 245 h 391"/>
                <a:gd name="T102" fmla="*/ 123 w 210"/>
                <a:gd name="T103" fmla="*/ 229 h 391"/>
                <a:gd name="T104" fmla="*/ 123 w 210"/>
                <a:gd name="T105" fmla="*/ 315 h 391"/>
                <a:gd name="T106" fmla="*/ 132 w 210"/>
                <a:gd name="T107" fmla="*/ 313 h 391"/>
                <a:gd name="T108" fmla="*/ 140 w 210"/>
                <a:gd name="T109" fmla="*/ 310 h 391"/>
                <a:gd name="T110" fmla="*/ 151 w 210"/>
                <a:gd name="T111" fmla="*/ 297 h 391"/>
                <a:gd name="T112" fmla="*/ 155 w 210"/>
                <a:gd name="T113" fmla="*/ 269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391">
                  <a:moveTo>
                    <a:pt x="210" y="260"/>
                  </a:moveTo>
                  <a:cubicBezTo>
                    <a:pt x="210" y="270"/>
                    <a:pt x="208" y="280"/>
                    <a:pt x="204" y="290"/>
                  </a:cubicBezTo>
                  <a:cubicBezTo>
                    <a:pt x="200" y="300"/>
                    <a:pt x="194" y="309"/>
                    <a:pt x="187" y="317"/>
                  </a:cubicBezTo>
                  <a:cubicBezTo>
                    <a:pt x="179" y="326"/>
                    <a:pt x="170" y="333"/>
                    <a:pt x="159" y="340"/>
                  </a:cubicBezTo>
                  <a:cubicBezTo>
                    <a:pt x="148" y="347"/>
                    <a:pt x="136" y="351"/>
                    <a:pt x="123" y="354"/>
                  </a:cubicBezTo>
                  <a:cubicBezTo>
                    <a:pt x="123" y="391"/>
                    <a:pt x="123" y="391"/>
                    <a:pt x="123" y="391"/>
                  </a:cubicBezTo>
                  <a:cubicBezTo>
                    <a:pt x="96" y="391"/>
                    <a:pt x="96" y="391"/>
                    <a:pt x="96" y="391"/>
                  </a:cubicBezTo>
                  <a:cubicBezTo>
                    <a:pt x="96" y="357"/>
                    <a:pt x="96" y="357"/>
                    <a:pt x="96" y="357"/>
                  </a:cubicBezTo>
                  <a:cubicBezTo>
                    <a:pt x="95" y="357"/>
                    <a:pt x="94" y="357"/>
                    <a:pt x="94" y="358"/>
                  </a:cubicBezTo>
                  <a:cubicBezTo>
                    <a:pt x="93" y="358"/>
                    <a:pt x="92" y="358"/>
                    <a:pt x="91" y="358"/>
                  </a:cubicBezTo>
                  <a:cubicBezTo>
                    <a:pt x="82" y="358"/>
                    <a:pt x="73" y="357"/>
                    <a:pt x="64" y="356"/>
                  </a:cubicBezTo>
                  <a:cubicBezTo>
                    <a:pt x="56" y="355"/>
                    <a:pt x="48" y="353"/>
                    <a:pt x="41" y="351"/>
                  </a:cubicBezTo>
                  <a:cubicBezTo>
                    <a:pt x="34" y="349"/>
                    <a:pt x="27" y="347"/>
                    <a:pt x="20" y="344"/>
                  </a:cubicBezTo>
                  <a:cubicBezTo>
                    <a:pt x="13" y="341"/>
                    <a:pt x="7" y="338"/>
                    <a:pt x="0" y="335"/>
                  </a:cubicBezTo>
                  <a:cubicBezTo>
                    <a:pt x="15" y="287"/>
                    <a:pt x="15" y="287"/>
                    <a:pt x="15" y="287"/>
                  </a:cubicBezTo>
                  <a:cubicBezTo>
                    <a:pt x="19" y="290"/>
                    <a:pt x="25" y="293"/>
                    <a:pt x="31" y="296"/>
                  </a:cubicBezTo>
                  <a:cubicBezTo>
                    <a:pt x="37" y="300"/>
                    <a:pt x="44" y="303"/>
                    <a:pt x="51" y="306"/>
                  </a:cubicBezTo>
                  <a:cubicBezTo>
                    <a:pt x="59" y="309"/>
                    <a:pt x="66" y="311"/>
                    <a:pt x="74" y="313"/>
                  </a:cubicBezTo>
                  <a:cubicBezTo>
                    <a:pt x="82" y="315"/>
                    <a:pt x="89" y="317"/>
                    <a:pt x="96" y="317"/>
                  </a:cubicBezTo>
                  <a:cubicBezTo>
                    <a:pt x="96" y="218"/>
                    <a:pt x="96" y="218"/>
                    <a:pt x="96" y="218"/>
                  </a:cubicBezTo>
                  <a:cubicBezTo>
                    <a:pt x="86" y="214"/>
                    <a:pt x="76" y="210"/>
                    <a:pt x="66" y="205"/>
                  </a:cubicBezTo>
                  <a:cubicBezTo>
                    <a:pt x="56" y="200"/>
                    <a:pt x="47" y="194"/>
                    <a:pt x="39" y="187"/>
                  </a:cubicBezTo>
                  <a:cubicBezTo>
                    <a:pt x="30" y="180"/>
                    <a:pt x="24" y="170"/>
                    <a:pt x="19" y="159"/>
                  </a:cubicBezTo>
                  <a:cubicBezTo>
                    <a:pt x="13" y="149"/>
                    <a:pt x="11" y="135"/>
                    <a:pt x="11" y="119"/>
                  </a:cubicBezTo>
                  <a:cubicBezTo>
                    <a:pt x="11" y="111"/>
                    <a:pt x="13" y="102"/>
                    <a:pt x="17" y="93"/>
                  </a:cubicBezTo>
                  <a:cubicBezTo>
                    <a:pt x="21" y="84"/>
                    <a:pt x="26" y="76"/>
                    <a:pt x="33" y="68"/>
                  </a:cubicBezTo>
                  <a:cubicBezTo>
                    <a:pt x="41" y="60"/>
                    <a:pt x="50" y="53"/>
                    <a:pt x="60" y="47"/>
                  </a:cubicBezTo>
                  <a:cubicBezTo>
                    <a:pt x="71" y="41"/>
                    <a:pt x="83" y="37"/>
                    <a:pt x="96" y="3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37" y="32"/>
                    <a:pt x="149" y="32"/>
                    <a:pt x="161" y="34"/>
                  </a:cubicBezTo>
                  <a:cubicBezTo>
                    <a:pt x="172" y="35"/>
                    <a:pt x="184" y="37"/>
                    <a:pt x="196" y="39"/>
                  </a:cubicBezTo>
                  <a:cubicBezTo>
                    <a:pt x="187" y="86"/>
                    <a:pt x="187" y="86"/>
                    <a:pt x="187" y="86"/>
                  </a:cubicBezTo>
                  <a:cubicBezTo>
                    <a:pt x="176" y="83"/>
                    <a:pt x="166" y="79"/>
                    <a:pt x="155" y="76"/>
                  </a:cubicBezTo>
                  <a:cubicBezTo>
                    <a:pt x="143" y="74"/>
                    <a:pt x="133" y="72"/>
                    <a:pt x="123" y="72"/>
                  </a:cubicBezTo>
                  <a:cubicBezTo>
                    <a:pt x="123" y="159"/>
                    <a:pt x="123" y="159"/>
                    <a:pt x="123" y="159"/>
                  </a:cubicBezTo>
                  <a:cubicBezTo>
                    <a:pt x="132" y="163"/>
                    <a:pt x="143" y="167"/>
                    <a:pt x="153" y="172"/>
                  </a:cubicBezTo>
                  <a:cubicBezTo>
                    <a:pt x="163" y="177"/>
                    <a:pt x="173" y="183"/>
                    <a:pt x="181" y="190"/>
                  </a:cubicBezTo>
                  <a:cubicBezTo>
                    <a:pt x="190" y="198"/>
                    <a:pt x="197" y="207"/>
                    <a:pt x="202" y="218"/>
                  </a:cubicBezTo>
                  <a:cubicBezTo>
                    <a:pt x="207" y="229"/>
                    <a:pt x="210" y="243"/>
                    <a:pt x="210" y="260"/>
                  </a:cubicBezTo>
                  <a:moveTo>
                    <a:pt x="65" y="109"/>
                  </a:moveTo>
                  <a:cubicBezTo>
                    <a:pt x="65" y="119"/>
                    <a:pt x="68" y="126"/>
                    <a:pt x="74" y="132"/>
                  </a:cubicBezTo>
                  <a:cubicBezTo>
                    <a:pt x="80" y="138"/>
                    <a:pt x="87" y="143"/>
                    <a:pt x="96" y="147"/>
                  </a:cubicBezTo>
                  <a:cubicBezTo>
                    <a:pt x="96" y="72"/>
                    <a:pt x="96" y="72"/>
                    <a:pt x="96" y="72"/>
                  </a:cubicBezTo>
                  <a:cubicBezTo>
                    <a:pt x="88" y="73"/>
                    <a:pt x="82" y="75"/>
                    <a:pt x="77" y="78"/>
                  </a:cubicBezTo>
                  <a:cubicBezTo>
                    <a:pt x="73" y="80"/>
                    <a:pt x="70" y="84"/>
                    <a:pt x="68" y="89"/>
                  </a:cubicBezTo>
                  <a:cubicBezTo>
                    <a:pt x="66" y="95"/>
                    <a:pt x="65" y="101"/>
                    <a:pt x="65" y="109"/>
                  </a:cubicBezTo>
                  <a:moveTo>
                    <a:pt x="155" y="269"/>
                  </a:moveTo>
                  <a:cubicBezTo>
                    <a:pt x="155" y="259"/>
                    <a:pt x="152" y="251"/>
                    <a:pt x="146" y="245"/>
                  </a:cubicBezTo>
                  <a:cubicBezTo>
                    <a:pt x="140" y="239"/>
                    <a:pt x="132" y="234"/>
                    <a:pt x="123" y="229"/>
                  </a:cubicBezTo>
                  <a:cubicBezTo>
                    <a:pt x="123" y="315"/>
                    <a:pt x="123" y="315"/>
                    <a:pt x="123" y="315"/>
                  </a:cubicBezTo>
                  <a:cubicBezTo>
                    <a:pt x="126" y="315"/>
                    <a:pt x="129" y="314"/>
                    <a:pt x="132" y="313"/>
                  </a:cubicBezTo>
                  <a:cubicBezTo>
                    <a:pt x="134" y="313"/>
                    <a:pt x="137" y="312"/>
                    <a:pt x="140" y="310"/>
                  </a:cubicBezTo>
                  <a:cubicBezTo>
                    <a:pt x="144" y="308"/>
                    <a:pt x="148" y="304"/>
                    <a:pt x="151" y="297"/>
                  </a:cubicBezTo>
                  <a:cubicBezTo>
                    <a:pt x="154" y="290"/>
                    <a:pt x="155" y="280"/>
                    <a:pt x="155" y="269"/>
                  </a:cubicBezTo>
                </a:path>
              </a:pathLst>
            </a:custGeom>
            <a:solidFill>
              <a:srgbClr val="F8E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6107089" y="1703811"/>
              <a:ext cx="644525" cy="754062"/>
            </a:xfrm>
            <a:custGeom>
              <a:avLst/>
              <a:gdLst>
                <a:gd name="T0" fmla="*/ 206 w 412"/>
                <a:gd name="T1" fmla="*/ 0 h 482"/>
                <a:gd name="T2" fmla="*/ 0 w 412"/>
                <a:gd name="T3" fmla="*/ 206 h 482"/>
                <a:gd name="T4" fmla="*/ 105 w 412"/>
                <a:gd name="T5" fmla="*/ 385 h 482"/>
                <a:gd name="T6" fmla="*/ 113 w 412"/>
                <a:gd name="T7" fmla="*/ 482 h 482"/>
                <a:gd name="T8" fmla="*/ 197 w 412"/>
                <a:gd name="T9" fmla="*/ 411 h 482"/>
                <a:gd name="T10" fmla="*/ 206 w 412"/>
                <a:gd name="T11" fmla="*/ 412 h 482"/>
                <a:gd name="T12" fmla="*/ 412 w 412"/>
                <a:gd name="T13" fmla="*/ 206 h 482"/>
                <a:gd name="T14" fmla="*/ 206 w 412"/>
                <a:gd name="T15" fmla="*/ 0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48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283"/>
                    <a:pt x="42" y="350"/>
                    <a:pt x="105" y="385"/>
                  </a:cubicBezTo>
                  <a:cubicBezTo>
                    <a:pt x="113" y="482"/>
                    <a:pt x="113" y="482"/>
                    <a:pt x="113" y="482"/>
                  </a:cubicBezTo>
                  <a:cubicBezTo>
                    <a:pt x="197" y="411"/>
                    <a:pt x="197" y="411"/>
                    <a:pt x="197" y="411"/>
                  </a:cubicBezTo>
                  <a:cubicBezTo>
                    <a:pt x="200" y="412"/>
                    <a:pt x="203" y="412"/>
                    <a:pt x="206" y="412"/>
                  </a:cubicBezTo>
                  <a:cubicBezTo>
                    <a:pt x="320" y="412"/>
                    <a:pt x="412" y="319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5722914" y="3645323"/>
              <a:ext cx="982662" cy="1149350"/>
            </a:xfrm>
            <a:custGeom>
              <a:avLst/>
              <a:gdLst>
                <a:gd name="T0" fmla="*/ 314 w 628"/>
                <a:gd name="T1" fmla="*/ 0 h 735"/>
                <a:gd name="T2" fmla="*/ 0 w 628"/>
                <a:gd name="T3" fmla="*/ 314 h 735"/>
                <a:gd name="T4" fmla="*/ 159 w 628"/>
                <a:gd name="T5" fmla="*/ 588 h 735"/>
                <a:gd name="T6" fmla="*/ 173 w 628"/>
                <a:gd name="T7" fmla="*/ 735 h 735"/>
                <a:gd name="T8" fmla="*/ 300 w 628"/>
                <a:gd name="T9" fmla="*/ 628 h 735"/>
                <a:gd name="T10" fmla="*/ 314 w 628"/>
                <a:gd name="T11" fmla="*/ 628 h 735"/>
                <a:gd name="T12" fmla="*/ 628 w 628"/>
                <a:gd name="T13" fmla="*/ 314 h 735"/>
                <a:gd name="T14" fmla="*/ 314 w 628"/>
                <a:gd name="T15" fmla="*/ 0 h 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8" h="735">
                  <a:moveTo>
                    <a:pt x="314" y="0"/>
                  </a:moveTo>
                  <a:cubicBezTo>
                    <a:pt x="140" y="0"/>
                    <a:pt x="0" y="141"/>
                    <a:pt x="0" y="314"/>
                  </a:cubicBezTo>
                  <a:cubicBezTo>
                    <a:pt x="0" y="431"/>
                    <a:pt x="64" y="534"/>
                    <a:pt x="159" y="588"/>
                  </a:cubicBezTo>
                  <a:cubicBezTo>
                    <a:pt x="173" y="735"/>
                    <a:pt x="173" y="735"/>
                    <a:pt x="173" y="735"/>
                  </a:cubicBezTo>
                  <a:cubicBezTo>
                    <a:pt x="300" y="628"/>
                    <a:pt x="300" y="628"/>
                    <a:pt x="300" y="628"/>
                  </a:cubicBezTo>
                  <a:cubicBezTo>
                    <a:pt x="304" y="628"/>
                    <a:pt x="309" y="628"/>
                    <a:pt x="314" y="628"/>
                  </a:cubicBezTo>
                  <a:cubicBezTo>
                    <a:pt x="487" y="628"/>
                    <a:pt x="628" y="488"/>
                    <a:pt x="628" y="314"/>
                  </a:cubicBezTo>
                  <a:cubicBezTo>
                    <a:pt x="628" y="141"/>
                    <a:pt x="487" y="0"/>
                    <a:pt x="314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" name="Freeform 10"/>
            <p:cNvSpPr>
              <a:spLocks noEditPoints="1"/>
            </p:cNvSpPr>
            <p:nvPr/>
          </p:nvSpPr>
          <p:spPr bwMode="auto">
            <a:xfrm>
              <a:off x="6211864" y="2443586"/>
              <a:ext cx="519112" cy="717550"/>
            </a:xfrm>
            <a:custGeom>
              <a:avLst/>
              <a:gdLst>
                <a:gd name="T0" fmla="*/ 78 w 332"/>
                <a:gd name="T1" fmla="*/ 415 h 459"/>
                <a:gd name="T2" fmla="*/ 24 w 332"/>
                <a:gd name="T3" fmla="*/ 420 h 459"/>
                <a:gd name="T4" fmla="*/ 11 w 332"/>
                <a:gd name="T5" fmla="*/ 420 h 459"/>
                <a:gd name="T6" fmla="*/ 0 w 332"/>
                <a:gd name="T7" fmla="*/ 429 h 459"/>
                <a:gd name="T8" fmla="*/ 58 w 332"/>
                <a:gd name="T9" fmla="*/ 459 h 459"/>
                <a:gd name="T10" fmla="*/ 78 w 332"/>
                <a:gd name="T11" fmla="*/ 415 h 459"/>
                <a:gd name="T12" fmla="*/ 302 w 332"/>
                <a:gd name="T13" fmla="*/ 186 h 459"/>
                <a:gd name="T14" fmla="*/ 279 w 332"/>
                <a:gd name="T15" fmla="*/ 259 h 459"/>
                <a:gd name="T16" fmla="*/ 326 w 332"/>
                <a:gd name="T17" fmla="*/ 251 h 459"/>
                <a:gd name="T18" fmla="*/ 332 w 332"/>
                <a:gd name="T19" fmla="*/ 227 h 459"/>
                <a:gd name="T20" fmla="*/ 302 w 332"/>
                <a:gd name="T21" fmla="*/ 186 h 459"/>
                <a:gd name="T22" fmla="*/ 270 w 332"/>
                <a:gd name="T23" fmla="*/ 0 h 459"/>
                <a:gd name="T24" fmla="*/ 274 w 332"/>
                <a:gd name="T25" fmla="*/ 7 h 459"/>
                <a:gd name="T26" fmla="*/ 274 w 332"/>
                <a:gd name="T27" fmla="*/ 5 h 459"/>
                <a:gd name="T28" fmla="*/ 270 w 332"/>
                <a:gd name="T29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2" h="459">
                  <a:moveTo>
                    <a:pt x="78" y="415"/>
                  </a:moveTo>
                  <a:cubicBezTo>
                    <a:pt x="61" y="418"/>
                    <a:pt x="43" y="420"/>
                    <a:pt x="24" y="420"/>
                  </a:cubicBezTo>
                  <a:cubicBezTo>
                    <a:pt x="20" y="420"/>
                    <a:pt x="15" y="420"/>
                    <a:pt x="11" y="420"/>
                  </a:cubicBezTo>
                  <a:cubicBezTo>
                    <a:pt x="0" y="429"/>
                    <a:pt x="0" y="429"/>
                    <a:pt x="0" y="429"/>
                  </a:cubicBezTo>
                  <a:cubicBezTo>
                    <a:pt x="21" y="436"/>
                    <a:pt x="41" y="446"/>
                    <a:pt x="58" y="459"/>
                  </a:cubicBezTo>
                  <a:cubicBezTo>
                    <a:pt x="64" y="444"/>
                    <a:pt x="70" y="429"/>
                    <a:pt x="78" y="415"/>
                  </a:cubicBezTo>
                  <a:moveTo>
                    <a:pt x="302" y="186"/>
                  </a:moveTo>
                  <a:cubicBezTo>
                    <a:pt x="297" y="212"/>
                    <a:pt x="289" y="237"/>
                    <a:pt x="279" y="259"/>
                  </a:cubicBezTo>
                  <a:cubicBezTo>
                    <a:pt x="294" y="256"/>
                    <a:pt x="310" y="253"/>
                    <a:pt x="326" y="251"/>
                  </a:cubicBezTo>
                  <a:cubicBezTo>
                    <a:pt x="328" y="243"/>
                    <a:pt x="330" y="235"/>
                    <a:pt x="332" y="227"/>
                  </a:cubicBezTo>
                  <a:cubicBezTo>
                    <a:pt x="320" y="215"/>
                    <a:pt x="310" y="201"/>
                    <a:pt x="302" y="186"/>
                  </a:cubicBezTo>
                  <a:moveTo>
                    <a:pt x="270" y="0"/>
                  </a:moveTo>
                  <a:cubicBezTo>
                    <a:pt x="272" y="2"/>
                    <a:pt x="273" y="5"/>
                    <a:pt x="274" y="7"/>
                  </a:cubicBezTo>
                  <a:cubicBezTo>
                    <a:pt x="274" y="6"/>
                    <a:pt x="274" y="6"/>
                    <a:pt x="274" y="5"/>
                  </a:cubicBezTo>
                  <a:cubicBezTo>
                    <a:pt x="273" y="3"/>
                    <a:pt x="272" y="2"/>
                    <a:pt x="270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7183414" y="2961111"/>
              <a:ext cx="560387" cy="736600"/>
            </a:xfrm>
            <a:custGeom>
              <a:avLst/>
              <a:gdLst>
                <a:gd name="T0" fmla="*/ 149 w 358"/>
                <a:gd name="T1" fmla="*/ 0 h 471"/>
                <a:gd name="T2" fmla="*/ 0 w 358"/>
                <a:gd name="T3" fmla="*/ 62 h 471"/>
                <a:gd name="T4" fmla="*/ 52 w 358"/>
                <a:gd name="T5" fmla="*/ 236 h 471"/>
                <a:gd name="T6" fmla="*/ 21 w 358"/>
                <a:gd name="T7" fmla="*/ 373 h 471"/>
                <a:gd name="T8" fmla="*/ 46 w 358"/>
                <a:gd name="T9" fmla="*/ 391 h 471"/>
                <a:gd name="T10" fmla="*/ 52 w 358"/>
                <a:gd name="T11" fmla="*/ 446 h 471"/>
                <a:gd name="T12" fmla="*/ 77 w 358"/>
                <a:gd name="T13" fmla="*/ 471 h 471"/>
                <a:gd name="T14" fmla="*/ 140 w 358"/>
                <a:gd name="T15" fmla="*/ 418 h 471"/>
                <a:gd name="T16" fmla="*/ 149 w 358"/>
                <a:gd name="T17" fmla="*/ 418 h 471"/>
                <a:gd name="T18" fmla="*/ 358 w 358"/>
                <a:gd name="T19" fmla="*/ 209 h 471"/>
                <a:gd name="T20" fmla="*/ 149 w 358"/>
                <a:gd name="T21" fmla="*/ 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8" h="471">
                  <a:moveTo>
                    <a:pt x="149" y="0"/>
                  </a:moveTo>
                  <a:cubicBezTo>
                    <a:pt x="91" y="0"/>
                    <a:pt x="38" y="24"/>
                    <a:pt x="0" y="62"/>
                  </a:cubicBezTo>
                  <a:cubicBezTo>
                    <a:pt x="33" y="112"/>
                    <a:pt x="52" y="172"/>
                    <a:pt x="52" y="236"/>
                  </a:cubicBezTo>
                  <a:cubicBezTo>
                    <a:pt x="52" y="285"/>
                    <a:pt x="41" y="332"/>
                    <a:pt x="21" y="373"/>
                  </a:cubicBezTo>
                  <a:cubicBezTo>
                    <a:pt x="29" y="380"/>
                    <a:pt x="37" y="386"/>
                    <a:pt x="46" y="391"/>
                  </a:cubicBezTo>
                  <a:cubicBezTo>
                    <a:pt x="52" y="446"/>
                    <a:pt x="52" y="446"/>
                    <a:pt x="52" y="446"/>
                  </a:cubicBezTo>
                  <a:cubicBezTo>
                    <a:pt x="61" y="454"/>
                    <a:pt x="69" y="462"/>
                    <a:pt x="77" y="471"/>
                  </a:cubicBezTo>
                  <a:cubicBezTo>
                    <a:pt x="140" y="418"/>
                    <a:pt x="140" y="418"/>
                    <a:pt x="140" y="418"/>
                  </a:cubicBezTo>
                  <a:cubicBezTo>
                    <a:pt x="143" y="418"/>
                    <a:pt x="146" y="418"/>
                    <a:pt x="149" y="418"/>
                  </a:cubicBezTo>
                  <a:cubicBezTo>
                    <a:pt x="265" y="418"/>
                    <a:pt x="358" y="324"/>
                    <a:pt x="358" y="209"/>
                  </a:cubicBezTo>
                  <a:cubicBezTo>
                    <a:pt x="358" y="93"/>
                    <a:pt x="265" y="0"/>
                    <a:pt x="149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6367439" y="3645323"/>
              <a:ext cx="47625" cy="41275"/>
            </a:xfrm>
            <a:custGeom>
              <a:avLst/>
              <a:gdLst>
                <a:gd name="T0" fmla="*/ 12 w 30"/>
                <a:gd name="T1" fmla="*/ 0 h 26"/>
                <a:gd name="T2" fmla="*/ 0 w 30"/>
                <a:gd name="T3" fmla="*/ 16 h 26"/>
                <a:gd name="T4" fmla="*/ 27 w 30"/>
                <a:gd name="T5" fmla="*/ 26 h 26"/>
                <a:gd name="T6" fmla="*/ 30 w 30"/>
                <a:gd name="T7" fmla="*/ 21 h 26"/>
                <a:gd name="T8" fmla="*/ 12 w 30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6">
                  <a:moveTo>
                    <a:pt x="12" y="0"/>
                  </a:moveTo>
                  <a:cubicBezTo>
                    <a:pt x="8" y="6"/>
                    <a:pt x="4" y="11"/>
                    <a:pt x="0" y="16"/>
                  </a:cubicBezTo>
                  <a:cubicBezTo>
                    <a:pt x="9" y="19"/>
                    <a:pt x="18" y="22"/>
                    <a:pt x="27" y="26"/>
                  </a:cubicBezTo>
                  <a:cubicBezTo>
                    <a:pt x="28" y="24"/>
                    <a:pt x="29" y="22"/>
                    <a:pt x="30" y="21"/>
                  </a:cubicBezTo>
                  <a:cubicBezTo>
                    <a:pt x="24" y="14"/>
                    <a:pt x="18" y="7"/>
                    <a:pt x="12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" name="Freeform 14"/>
            <p:cNvSpPr>
              <a:spLocks noEditPoints="1"/>
            </p:cNvSpPr>
            <p:nvPr/>
          </p:nvSpPr>
          <p:spPr bwMode="auto">
            <a:xfrm>
              <a:off x="6640489" y="2284836"/>
              <a:ext cx="728662" cy="644525"/>
            </a:xfrm>
            <a:custGeom>
              <a:avLst/>
              <a:gdLst>
                <a:gd name="T0" fmla="*/ 466 w 466"/>
                <a:gd name="T1" fmla="*/ 281 h 412"/>
                <a:gd name="T2" fmla="*/ 275 w 466"/>
                <a:gd name="T3" fmla="*/ 370 h 412"/>
                <a:gd name="T4" fmla="*/ 264 w 466"/>
                <a:gd name="T5" fmla="*/ 369 h 412"/>
                <a:gd name="T6" fmla="*/ 237 w 466"/>
                <a:gd name="T7" fmla="*/ 392 h 412"/>
                <a:gd name="T8" fmla="*/ 269 w 466"/>
                <a:gd name="T9" fmla="*/ 412 h 412"/>
                <a:gd name="T10" fmla="*/ 466 w 466"/>
                <a:gd name="T11" fmla="*/ 281 h 412"/>
                <a:gd name="T12" fmla="*/ 59 w 466"/>
                <a:gd name="T13" fmla="*/ 247 h 412"/>
                <a:gd name="T14" fmla="*/ 61 w 466"/>
                <a:gd name="T15" fmla="*/ 282 h 412"/>
                <a:gd name="T16" fmla="*/ 58 w 466"/>
                <a:gd name="T17" fmla="*/ 329 h 412"/>
                <a:gd name="T18" fmla="*/ 80 w 466"/>
                <a:gd name="T19" fmla="*/ 352 h 412"/>
                <a:gd name="T20" fmla="*/ 82 w 466"/>
                <a:gd name="T21" fmla="*/ 352 h 412"/>
                <a:gd name="T22" fmla="*/ 154 w 466"/>
                <a:gd name="T23" fmla="*/ 360 h 412"/>
                <a:gd name="T24" fmla="*/ 152 w 466"/>
                <a:gd name="T25" fmla="*/ 337 h 412"/>
                <a:gd name="T26" fmla="*/ 59 w 466"/>
                <a:gd name="T27" fmla="*/ 247 h 412"/>
                <a:gd name="T28" fmla="*/ 54 w 466"/>
                <a:gd name="T29" fmla="*/ 0 h 412"/>
                <a:gd name="T30" fmla="*/ 0 w 466"/>
                <a:gd name="T31" fmla="*/ 107 h 412"/>
                <a:gd name="T32" fmla="*/ 26 w 466"/>
                <a:gd name="T33" fmla="*/ 144 h 412"/>
                <a:gd name="T34" fmla="*/ 24 w 466"/>
                <a:gd name="T35" fmla="*/ 119 h 412"/>
                <a:gd name="T36" fmla="*/ 54 w 466"/>
                <a:gd name="T37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66" h="412">
                  <a:moveTo>
                    <a:pt x="466" y="281"/>
                  </a:moveTo>
                  <a:cubicBezTo>
                    <a:pt x="420" y="335"/>
                    <a:pt x="352" y="370"/>
                    <a:pt x="275" y="370"/>
                  </a:cubicBezTo>
                  <a:cubicBezTo>
                    <a:pt x="271" y="370"/>
                    <a:pt x="267" y="369"/>
                    <a:pt x="264" y="369"/>
                  </a:cubicBezTo>
                  <a:cubicBezTo>
                    <a:pt x="237" y="392"/>
                    <a:pt x="237" y="392"/>
                    <a:pt x="237" y="392"/>
                  </a:cubicBezTo>
                  <a:cubicBezTo>
                    <a:pt x="248" y="398"/>
                    <a:pt x="259" y="405"/>
                    <a:pt x="269" y="412"/>
                  </a:cubicBezTo>
                  <a:cubicBezTo>
                    <a:pt x="354" y="404"/>
                    <a:pt x="427" y="353"/>
                    <a:pt x="466" y="281"/>
                  </a:cubicBezTo>
                  <a:moveTo>
                    <a:pt x="59" y="247"/>
                  </a:moveTo>
                  <a:cubicBezTo>
                    <a:pt x="61" y="258"/>
                    <a:pt x="61" y="270"/>
                    <a:pt x="61" y="282"/>
                  </a:cubicBezTo>
                  <a:cubicBezTo>
                    <a:pt x="61" y="298"/>
                    <a:pt x="60" y="314"/>
                    <a:pt x="58" y="329"/>
                  </a:cubicBezTo>
                  <a:cubicBezTo>
                    <a:pt x="65" y="337"/>
                    <a:pt x="72" y="345"/>
                    <a:pt x="80" y="352"/>
                  </a:cubicBezTo>
                  <a:cubicBezTo>
                    <a:pt x="81" y="352"/>
                    <a:pt x="82" y="352"/>
                    <a:pt x="82" y="352"/>
                  </a:cubicBezTo>
                  <a:cubicBezTo>
                    <a:pt x="107" y="352"/>
                    <a:pt x="131" y="355"/>
                    <a:pt x="154" y="360"/>
                  </a:cubicBezTo>
                  <a:cubicBezTo>
                    <a:pt x="152" y="337"/>
                    <a:pt x="152" y="337"/>
                    <a:pt x="152" y="337"/>
                  </a:cubicBezTo>
                  <a:cubicBezTo>
                    <a:pt x="113" y="315"/>
                    <a:pt x="82" y="284"/>
                    <a:pt x="59" y="247"/>
                  </a:cubicBezTo>
                  <a:moveTo>
                    <a:pt x="54" y="0"/>
                  </a:moveTo>
                  <a:cubicBezTo>
                    <a:pt x="28" y="31"/>
                    <a:pt x="9" y="67"/>
                    <a:pt x="0" y="107"/>
                  </a:cubicBezTo>
                  <a:cubicBezTo>
                    <a:pt x="10" y="119"/>
                    <a:pt x="18" y="131"/>
                    <a:pt x="26" y="144"/>
                  </a:cubicBezTo>
                  <a:cubicBezTo>
                    <a:pt x="25" y="136"/>
                    <a:pt x="24" y="127"/>
                    <a:pt x="24" y="119"/>
                  </a:cubicBezTo>
                  <a:cubicBezTo>
                    <a:pt x="24" y="76"/>
                    <a:pt x="35" y="36"/>
                    <a:pt x="54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6640489" y="2451523"/>
              <a:ext cx="95250" cy="347662"/>
            </a:xfrm>
            <a:custGeom>
              <a:avLst/>
              <a:gdLst>
                <a:gd name="T0" fmla="*/ 0 w 61"/>
                <a:gd name="T1" fmla="*/ 0 h 222"/>
                <a:gd name="T2" fmla="*/ 0 w 61"/>
                <a:gd name="T3" fmla="*/ 2 h 222"/>
                <a:gd name="T4" fmla="*/ 32 w 61"/>
                <a:gd name="T5" fmla="*/ 133 h 222"/>
                <a:gd name="T6" fmla="*/ 28 w 61"/>
                <a:gd name="T7" fmla="*/ 181 h 222"/>
                <a:gd name="T8" fmla="*/ 58 w 61"/>
                <a:gd name="T9" fmla="*/ 222 h 222"/>
                <a:gd name="T10" fmla="*/ 61 w 61"/>
                <a:gd name="T11" fmla="*/ 175 h 222"/>
                <a:gd name="T12" fmla="*/ 59 w 61"/>
                <a:gd name="T13" fmla="*/ 140 h 222"/>
                <a:gd name="T14" fmla="*/ 26 w 61"/>
                <a:gd name="T15" fmla="*/ 37 h 222"/>
                <a:gd name="T16" fmla="*/ 0 w 61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22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20" y="41"/>
                    <a:pt x="32" y="85"/>
                    <a:pt x="32" y="133"/>
                  </a:cubicBezTo>
                  <a:cubicBezTo>
                    <a:pt x="32" y="149"/>
                    <a:pt x="31" y="166"/>
                    <a:pt x="28" y="181"/>
                  </a:cubicBezTo>
                  <a:cubicBezTo>
                    <a:pt x="36" y="196"/>
                    <a:pt x="46" y="210"/>
                    <a:pt x="58" y="222"/>
                  </a:cubicBezTo>
                  <a:cubicBezTo>
                    <a:pt x="60" y="207"/>
                    <a:pt x="61" y="191"/>
                    <a:pt x="61" y="175"/>
                  </a:cubicBezTo>
                  <a:cubicBezTo>
                    <a:pt x="61" y="163"/>
                    <a:pt x="61" y="151"/>
                    <a:pt x="59" y="140"/>
                  </a:cubicBezTo>
                  <a:cubicBezTo>
                    <a:pt x="41" y="109"/>
                    <a:pt x="29" y="74"/>
                    <a:pt x="26" y="37"/>
                  </a:cubicBezTo>
                  <a:cubicBezTo>
                    <a:pt x="18" y="24"/>
                    <a:pt x="10" y="12"/>
                    <a:pt x="0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5894364" y="4015211"/>
              <a:ext cx="438150" cy="415925"/>
            </a:xfrm>
            <a:custGeom>
              <a:avLst/>
              <a:gdLst>
                <a:gd name="T0" fmla="*/ 222 w 279"/>
                <a:gd name="T1" fmla="*/ 0 h 266"/>
                <a:gd name="T2" fmla="*/ 57 w 279"/>
                <a:gd name="T3" fmla="*/ 0 h 266"/>
                <a:gd name="T4" fmla="*/ 0 w 279"/>
                <a:gd name="T5" fmla="*/ 53 h 266"/>
                <a:gd name="T6" fmla="*/ 0 w 279"/>
                <a:gd name="T7" fmla="*/ 138 h 266"/>
                <a:gd name="T8" fmla="*/ 57 w 279"/>
                <a:gd name="T9" fmla="*/ 191 h 266"/>
                <a:gd name="T10" fmla="*/ 65 w 279"/>
                <a:gd name="T11" fmla="*/ 191 h 266"/>
                <a:gd name="T12" fmla="*/ 36 w 279"/>
                <a:gd name="T13" fmla="*/ 264 h 266"/>
                <a:gd name="T14" fmla="*/ 140 w 279"/>
                <a:gd name="T15" fmla="*/ 191 h 266"/>
                <a:gd name="T16" fmla="*/ 222 w 279"/>
                <a:gd name="T17" fmla="*/ 191 h 266"/>
                <a:gd name="T18" fmla="*/ 279 w 279"/>
                <a:gd name="T19" fmla="*/ 138 h 266"/>
                <a:gd name="T20" fmla="*/ 279 w 279"/>
                <a:gd name="T21" fmla="*/ 53 h 266"/>
                <a:gd name="T22" fmla="*/ 222 w 279"/>
                <a:gd name="T23" fmla="*/ 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9" h="266">
                  <a:moveTo>
                    <a:pt x="222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25" y="0"/>
                    <a:pt x="0" y="24"/>
                    <a:pt x="0" y="53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67"/>
                    <a:pt x="25" y="191"/>
                    <a:pt x="57" y="191"/>
                  </a:cubicBezTo>
                  <a:cubicBezTo>
                    <a:pt x="65" y="191"/>
                    <a:pt x="65" y="191"/>
                    <a:pt x="65" y="191"/>
                  </a:cubicBezTo>
                  <a:cubicBezTo>
                    <a:pt x="56" y="213"/>
                    <a:pt x="36" y="266"/>
                    <a:pt x="36" y="264"/>
                  </a:cubicBezTo>
                  <a:cubicBezTo>
                    <a:pt x="37" y="263"/>
                    <a:pt x="112" y="211"/>
                    <a:pt x="140" y="191"/>
                  </a:cubicBezTo>
                  <a:cubicBezTo>
                    <a:pt x="222" y="191"/>
                    <a:pt x="222" y="191"/>
                    <a:pt x="222" y="191"/>
                  </a:cubicBezTo>
                  <a:cubicBezTo>
                    <a:pt x="253" y="191"/>
                    <a:pt x="279" y="167"/>
                    <a:pt x="279" y="138"/>
                  </a:cubicBezTo>
                  <a:cubicBezTo>
                    <a:pt x="279" y="53"/>
                    <a:pt x="279" y="53"/>
                    <a:pt x="279" y="53"/>
                  </a:cubicBezTo>
                  <a:cubicBezTo>
                    <a:pt x="279" y="24"/>
                    <a:pt x="253" y="0"/>
                    <a:pt x="222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6199164" y="3977111"/>
              <a:ext cx="317500" cy="341312"/>
            </a:xfrm>
            <a:custGeom>
              <a:avLst/>
              <a:gdLst>
                <a:gd name="T0" fmla="*/ 156 w 203"/>
                <a:gd name="T1" fmla="*/ 0 h 218"/>
                <a:gd name="T2" fmla="*/ 21 w 203"/>
                <a:gd name="T3" fmla="*/ 0 h 218"/>
                <a:gd name="T4" fmla="*/ 0 w 203"/>
                <a:gd name="T5" fmla="*/ 5 h 218"/>
                <a:gd name="T6" fmla="*/ 39 w 203"/>
                <a:gd name="T7" fmla="*/ 5 h 218"/>
                <a:gd name="T8" fmla="*/ 105 w 203"/>
                <a:gd name="T9" fmla="*/ 66 h 218"/>
                <a:gd name="T10" fmla="*/ 105 w 203"/>
                <a:gd name="T11" fmla="*/ 163 h 218"/>
                <a:gd name="T12" fmla="*/ 104 w 203"/>
                <a:gd name="T13" fmla="*/ 168 h 218"/>
                <a:gd name="T14" fmla="*/ 173 w 203"/>
                <a:gd name="T15" fmla="*/ 217 h 218"/>
                <a:gd name="T16" fmla="*/ 149 w 203"/>
                <a:gd name="T17" fmla="*/ 157 h 218"/>
                <a:gd name="T18" fmla="*/ 156 w 203"/>
                <a:gd name="T19" fmla="*/ 157 h 218"/>
                <a:gd name="T20" fmla="*/ 203 w 203"/>
                <a:gd name="T21" fmla="*/ 113 h 218"/>
                <a:gd name="T22" fmla="*/ 203 w 203"/>
                <a:gd name="T23" fmla="*/ 44 h 218"/>
                <a:gd name="T24" fmla="*/ 156 w 203"/>
                <a:gd name="T25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" h="218">
                  <a:moveTo>
                    <a:pt x="156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4" y="0"/>
                    <a:pt x="7" y="2"/>
                    <a:pt x="0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75" y="5"/>
                    <a:pt x="105" y="32"/>
                    <a:pt x="105" y="66"/>
                  </a:cubicBezTo>
                  <a:cubicBezTo>
                    <a:pt x="105" y="163"/>
                    <a:pt x="105" y="163"/>
                    <a:pt x="105" y="163"/>
                  </a:cubicBezTo>
                  <a:cubicBezTo>
                    <a:pt x="105" y="165"/>
                    <a:pt x="105" y="166"/>
                    <a:pt x="104" y="168"/>
                  </a:cubicBezTo>
                  <a:cubicBezTo>
                    <a:pt x="132" y="187"/>
                    <a:pt x="173" y="216"/>
                    <a:pt x="173" y="217"/>
                  </a:cubicBezTo>
                  <a:cubicBezTo>
                    <a:pt x="173" y="218"/>
                    <a:pt x="156" y="175"/>
                    <a:pt x="149" y="157"/>
                  </a:cubicBezTo>
                  <a:cubicBezTo>
                    <a:pt x="156" y="157"/>
                    <a:pt x="156" y="157"/>
                    <a:pt x="156" y="157"/>
                  </a:cubicBezTo>
                  <a:cubicBezTo>
                    <a:pt x="182" y="157"/>
                    <a:pt x="203" y="137"/>
                    <a:pt x="203" y="113"/>
                  </a:cubicBezTo>
                  <a:cubicBezTo>
                    <a:pt x="203" y="44"/>
                    <a:pt x="203" y="44"/>
                    <a:pt x="203" y="44"/>
                  </a:cubicBezTo>
                  <a:cubicBezTo>
                    <a:pt x="203" y="20"/>
                    <a:pt x="182" y="0"/>
                    <a:pt x="1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5059339" y="4704186"/>
              <a:ext cx="1660525" cy="1282700"/>
              <a:chOff x="5059339" y="4704186"/>
              <a:chExt cx="1660525" cy="1282700"/>
            </a:xfrm>
          </p:grpSpPr>
          <p:sp>
            <p:nvSpPr>
              <p:cNvPr id="29" name="Freeform 29"/>
              <p:cNvSpPr>
                <a:spLocks noEditPoints="1"/>
              </p:cNvSpPr>
              <p:nvPr/>
            </p:nvSpPr>
            <p:spPr bwMode="auto">
              <a:xfrm>
                <a:off x="5059339" y="4704186"/>
                <a:ext cx="1660525" cy="895350"/>
              </a:xfrm>
              <a:custGeom>
                <a:avLst/>
                <a:gdLst>
                  <a:gd name="T0" fmla="*/ 862 w 1061"/>
                  <a:gd name="T1" fmla="*/ 572 h 572"/>
                  <a:gd name="T2" fmla="*/ 320 w 1061"/>
                  <a:gd name="T3" fmla="*/ 572 h 572"/>
                  <a:gd name="T4" fmla="*/ 290 w 1061"/>
                  <a:gd name="T5" fmla="*/ 548 h 572"/>
                  <a:gd name="T6" fmla="*/ 176 w 1061"/>
                  <a:gd name="T7" fmla="*/ 186 h 572"/>
                  <a:gd name="T8" fmla="*/ 16 w 1061"/>
                  <a:gd name="T9" fmla="*/ 58 h 572"/>
                  <a:gd name="T10" fmla="*/ 11 w 1061"/>
                  <a:gd name="T11" fmla="*/ 14 h 572"/>
                  <a:gd name="T12" fmla="*/ 55 w 1061"/>
                  <a:gd name="T13" fmla="*/ 17 h 572"/>
                  <a:gd name="T14" fmla="*/ 205 w 1061"/>
                  <a:gd name="T15" fmla="*/ 144 h 572"/>
                  <a:gd name="T16" fmla="*/ 1028 w 1061"/>
                  <a:gd name="T17" fmla="*/ 144 h 572"/>
                  <a:gd name="T18" fmla="*/ 1054 w 1061"/>
                  <a:gd name="T19" fmla="*/ 150 h 572"/>
                  <a:gd name="T20" fmla="*/ 1057 w 1061"/>
                  <a:gd name="T21" fmla="*/ 176 h 572"/>
                  <a:gd name="T22" fmla="*/ 891 w 1061"/>
                  <a:gd name="T23" fmla="*/ 553 h 572"/>
                  <a:gd name="T24" fmla="*/ 862 w 1061"/>
                  <a:gd name="T25" fmla="*/ 572 h 572"/>
                  <a:gd name="T26" fmla="*/ 343 w 1061"/>
                  <a:gd name="T27" fmla="*/ 501 h 572"/>
                  <a:gd name="T28" fmla="*/ 842 w 1061"/>
                  <a:gd name="T29" fmla="*/ 501 h 572"/>
                  <a:gd name="T30" fmla="*/ 980 w 1061"/>
                  <a:gd name="T31" fmla="*/ 180 h 572"/>
                  <a:gd name="T32" fmla="*/ 244 w 1061"/>
                  <a:gd name="T33" fmla="*/ 180 h 572"/>
                  <a:gd name="T34" fmla="*/ 343 w 1061"/>
                  <a:gd name="T35" fmla="*/ 501 h 5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61" h="572">
                    <a:moveTo>
                      <a:pt x="862" y="572"/>
                    </a:moveTo>
                    <a:cubicBezTo>
                      <a:pt x="320" y="572"/>
                      <a:pt x="320" y="572"/>
                      <a:pt x="320" y="572"/>
                    </a:cubicBezTo>
                    <a:cubicBezTo>
                      <a:pt x="307" y="572"/>
                      <a:pt x="295" y="561"/>
                      <a:pt x="290" y="548"/>
                    </a:cubicBezTo>
                    <a:cubicBezTo>
                      <a:pt x="176" y="186"/>
                      <a:pt x="176" y="186"/>
                      <a:pt x="176" y="186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2" y="48"/>
                      <a:pt x="0" y="28"/>
                      <a:pt x="11" y="14"/>
                    </a:cubicBezTo>
                    <a:cubicBezTo>
                      <a:pt x="21" y="0"/>
                      <a:pt x="41" y="6"/>
                      <a:pt x="55" y="17"/>
                    </a:cubicBezTo>
                    <a:cubicBezTo>
                      <a:pt x="205" y="144"/>
                      <a:pt x="205" y="144"/>
                      <a:pt x="205" y="144"/>
                    </a:cubicBezTo>
                    <a:cubicBezTo>
                      <a:pt x="1028" y="144"/>
                      <a:pt x="1028" y="144"/>
                      <a:pt x="1028" y="144"/>
                    </a:cubicBezTo>
                    <a:cubicBezTo>
                      <a:pt x="1039" y="144"/>
                      <a:pt x="1049" y="141"/>
                      <a:pt x="1054" y="150"/>
                    </a:cubicBezTo>
                    <a:cubicBezTo>
                      <a:pt x="1060" y="159"/>
                      <a:pt x="1061" y="166"/>
                      <a:pt x="1057" y="176"/>
                    </a:cubicBezTo>
                    <a:cubicBezTo>
                      <a:pt x="891" y="553"/>
                      <a:pt x="891" y="553"/>
                      <a:pt x="891" y="553"/>
                    </a:cubicBezTo>
                    <a:cubicBezTo>
                      <a:pt x="886" y="565"/>
                      <a:pt x="874" y="572"/>
                      <a:pt x="862" y="572"/>
                    </a:cubicBezTo>
                    <a:close/>
                    <a:moveTo>
                      <a:pt x="343" y="501"/>
                    </a:moveTo>
                    <a:cubicBezTo>
                      <a:pt x="842" y="501"/>
                      <a:pt x="842" y="501"/>
                      <a:pt x="842" y="501"/>
                    </a:cubicBezTo>
                    <a:cubicBezTo>
                      <a:pt x="980" y="180"/>
                      <a:pt x="980" y="180"/>
                      <a:pt x="980" y="180"/>
                    </a:cubicBezTo>
                    <a:cubicBezTo>
                      <a:pt x="244" y="180"/>
                      <a:pt x="244" y="180"/>
                      <a:pt x="244" y="180"/>
                    </a:cubicBezTo>
                    <a:lnTo>
                      <a:pt x="343" y="501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0" name="Freeform 30"/>
              <p:cNvSpPr>
                <a:spLocks/>
              </p:cNvSpPr>
              <p:nvPr/>
            </p:nvSpPr>
            <p:spPr bwMode="auto">
              <a:xfrm>
                <a:off x="5599089" y="4926436"/>
                <a:ext cx="153987" cy="641350"/>
              </a:xfrm>
              <a:custGeom>
                <a:avLst/>
                <a:gdLst>
                  <a:gd name="T0" fmla="*/ 81 w 98"/>
                  <a:gd name="T1" fmla="*/ 410 h 410"/>
                  <a:gd name="T2" fmla="*/ 65 w 98"/>
                  <a:gd name="T3" fmla="*/ 397 h 410"/>
                  <a:gd name="T4" fmla="*/ 1 w 98"/>
                  <a:gd name="T5" fmla="*/ 20 h 410"/>
                  <a:gd name="T6" fmla="*/ 14 w 98"/>
                  <a:gd name="T7" fmla="*/ 1 h 410"/>
                  <a:gd name="T8" fmla="*/ 32 w 98"/>
                  <a:gd name="T9" fmla="*/ 14 h 410"/>
                  <a:gd name="T10" fmla="*/ 96 w 98"/>
                  <a:gd name="T11" fmla="*/ 392 h 410"/>
                  <a:gd name="T12" fmla="*/ 84 w 98"/>
                  <a:gd name="T13" fmla="*/ 410 h 410"/>
                  <a:gd name="T14" fmla="*/ 81 w 98"/>
                  <a:gd name="T15" fmla="*/ 410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8" h="410">
                    <a:moveTo>
                      <a:pt x="81" y="410"/>
                    </a:moveTo>
                    <a:cubicBezTo>
                      <a:pt x="73" y="410"/>
                      <a:pt x="67" y="405"/>
                      <a:pt x="65" y="397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0" y="11"/>
                      <a:pt x="5" y="3"/>
                      <a:pt x="14" y="1"/>
                    </a:cubicBezTo>
                    <a:cubicBezTo>
                      <a:pt x="22" y="0"/>
                      <a:pt x="30" y="6"/>
                      <a:pt x="32" y="14"/>
                    </a:cubicBezTo>
                    <a:cubicBezTo>
                      <a:pt x="96" y="392"/>
                      <a:pt x="96" y="392"/>
                      <a:pt x="96" y="392"/>
                    </a:cubicBezTo>
                    <a:cubicBezTo>
                      <a:pt x="98" y="400"/>
                      <a:pt x="92" y="408"/>
                      <a:pt x="84" y="410"/>
                    </a:cubicBezTo>
                    <a:cubicBezTo>
                      <a:pt x="83" y="410"/>
                      <a:pt x="82" y="410"/>
                      <a:pt x="81" y="41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1" name="Freeform 31"/>
              <p:cNvSpPr>
                <a:spLocks/>
              </p:cNvSpPr>
              <p:nvPr/>
            </p:nvSpPr>
            <p:spPr bwMode="auto">
              <a:xfrm>
                <a:off x="5843564" y="4926436"/>
                <a:ext cx="122237" cy="641350"/>
              </a:xfrm>
              <a:custGeom>
                <a:avLst/>
                <a:gdLst>
                  <a:gd name="T0" fmla="*/ 62 w 78"/>
                  <a:gd name="T1" fmla="*/ 410 h 410"/>
                  <a:gd name="T2" fmla="*/ 46 w 78"/>
                  <a:gd name="T3" fmla="*/ 396 h 410"/>
                  <a:gd name="T4" fmla="*/ 1 w 78"/>
                  <a:gd name="T5" fmla="*/ 19 h 410"/>
                  <a:gd name="T6" fmla="*/ 15 w 78"/>
                  <a:gd name="T7" fmla="*/ 1 h 410"/>
                  <a:gd name="T8" fmla="*/ 32 w 78"/>
                  <a:gd name="T9" fmla="*/ 15 h 410"/>
                  <a:gd name="T10" fmla="*/ 77 w 78"/>
                  <a:gd name="T11" fmla="*/ 392 h 410"/>
                  <a:gd name="T12" fmla="*/ 64 w 78"/>
                  <a:gd name="T13" fmla="*/ 410 h 410"/>
                  <a:gd name="T14" fmla="*/ 62 w 78"/>
                  <a:gd name="T15" fmla="*/ 410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8" h="410">
                    <a:moveTo>
                      <a:pt x="62" y="410"/>
                    </a:moveTo>
                    <a:cubicBezTo>
                      <a:pt x="54" y="410"/>
                      <a:pt x="47" y="404"/>
                      <a:pt x="46" y="396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0" y="10"/>
                      <a:pt x="6" y="2"/>
                      <a:pt x="15" y="1"/>
                    </a:cubicBezTo>
                    <a:cubicBezTo>
                      <a:pt x="23" y="0"/>
                      <a:pt x="31" y="6"/>
                      <a:pt x="32" y="15"/>
                    </a:cubicBezTo>
                    <a:cubicBezTo>
                      <a:pt x="77" y="392"/>
                      <a:pt x="77" y="392"/>
                      <a:pt x="77" y="392"/>
                    </a:cubicBezTo>
                    <a:cubicBezTo>
                      <a:pt x="78" y="401"/>
                      <a:pt x="72" y="409"/>
                      <a:pt x="64" y="410"/>
                    </a:cubicBezTo>
                    <a:cubicBezTo>
                      <a:pt x="63" y="410"/>
                      <a:pt x="62" y="410"/>
                      <a:pt x="62" y="41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2" name="Freeform 32"/>
              <p:cNvSpPr>
                <a:spLocks/>
              </p:cNvSpPr>
              <p:nvPr/>
            </p:nvSpPr>
            <p:spPr bwMode="auto">
              <a:xfrm>
                <a:off x="6089627" y="4932786"/>
                <a:ext cx="109537" cy="628650"/>
              </a:xfrm>
              <a:custGeom>
                <a:avLst/>
                <a:gdLst>
                  <a:gd name="T0" fmla="*/ 16 w 70"/>
                  <a:gd name="T1" fmla="*/ 402 h 402"/>
                  <a:gd name="T2" fmla="*/ 15 w 70"/>
                  <a:gd name="T3" fmla="*/ 402 h 402"/>
                  <a:gd name="T4" fmla="*/ 1 w 70"/>
                  <a:gd name="T5" fmla="*/ 385 h 402"/>
                  <a:gd name="T6" fmla="*/ 38 w 70"/>
                  <a:gd name="T7" fmla="*/ 15 h 402"/>
                  <a:gd name="T8" fmla="*/ 55 w 70"/>
                  <a:gd name="T9" fmla="*/ 1 h 402"/>
                  <a:gd name="T10" fmla="*/ 69 w 70"/>
                  <a:gd name="T11" fmla="*/ 18 h 402"/>
                  <a:gd name="T12" fmla="*/ 32 w 70"/>
                  <a:gd name="T13" fmla="*/ 388 h 402"/>
                  <a:gd name="T14" fmla="*/ 16 w 70"/>
                  <a:gd name="T15" fmla="*/ 402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0" h="402">
                    <a:moveTo>
                      <a:pt x="16" y="402"/>
                    </a:moveTo>
                    <a:cubicBezTo>
                      <a:pt x="16" y="402"/>
                      <a:pt x="15" y="402"/>
                      <a:pt x="15" y="402"/>
                    </a:cubicBezTo>
                    <a:cubicBezTo>
                      <a:pt x="6" y="401"/>
                      <a:pt x="0" y="393"/>
                      <a:pt x="1" y="385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9" y="7"/>
                      <a:pt x="47" y="0"/>
                      <a:pt x="55" y="1"/>
                    </a:cubicBezTo>
                    <a:cubicBezTo>
                      <a:pt x="64" y="2"/>
                      <a:pt x="70" y="10"/>
                      <a:pt x="69" y="18"/>
                    </a:cubicBezTo>
                    <a:cubicBezTo>
                      <a:pt x="32" y="388"/>
                      <a:pt x="32" y="388"/>
                      <a:pt x="32" y="388"/>
                    </a:cubicBezTo>
                    <a:cubicBezTo>
                      <a:pt x="31" y="396"/>
                      <a:pt x="24" y="402"/>
                      <a:pt x="16" y="402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3" name="Freeform 33"/>
              <p:cNvSpPr>
                <a:spLocks/>
              </p:cNvSpPr>
              <p:nvPr/>
            </p:nvSpPr>
            <p:spPr bwMode="auto">
              <a:xfrm>
                <a:off x="6238852" y="4943898"/>
                <a:ext cx="271462" cy="614362"/>
              </a:xfrm>
              <a:custGeom>
                <a:avLst/>
                <a:gdLst>
                  <a:gd name="T0" fmla="*/ 18 w 173"/>
                  <a:gd name="T1" fmla="*/ 393 h 393"/>
                  <a:gd name="T2" fmla="*/ 12 w 173"/>
                  <a:gd name="T3" fmla="*/ 392 h 393"/>
                  <a:gd name="T4" fmla="*/ 3 w 173"/>
                  <a:gd name="T5" fmla="*/ 372 h 393"/>
                  <a:gd name="T6" fmla="*/ 140 w 173"/>
                  <a:gd name="T7" fmla="*/ 12 h 393"/>
                  <a:gd name="T8" fmla="*/ 160 w 173"/>
                  <a:gd name="T9" fmla="*/ 3 h 393"/>
                  <a:gd name="T10" fmla="*/ 169 w 173"/>
                  <a:gd name="T11" fmla="*/ 23 h 393"/>
                  <a:gd name="T12" fmla="*/ 33 w 173"/>
                  <a:gd name="T13" fmla="*/ 383 h 393"/>
                  <a:gd name="T14" fmla="*/ 18 w 173"/>
                  <a:gd name="T15" fmla="*/ 393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3" h="393">
                    <a:moveTo>
                      <a:pt x="18" y="393"/>
                    </a:moveTo>
                    <a:cubicBezTo>
                      <a:pt x="16" y="393"/>
                      <a:pt x="14" y="393"/>
                      <a:pt x="12" y="392"/>
                    </a:cubicBezTo>
                    <a:cubicBezTo>
                      <a:pt x="4" y="389"/>
                      <a:pt x="0" y="380"/>
                      <a:pt x="3" y="372"/>
                    </a:cubicBezTo>
                    <a:cubicBezTo>
                      <a:pt x="140" y="12"/>
                      <a:pt x="140" y="12"/>
                      <a:pt x="140" y="12"/>
                    </a:cubicBezTo>
                    <a:cubicBezTo>
                      <a:pt x="143" y="4"/>
                      <a:pt x="152" y="0"/>
                      <a:pt x="160" y="3"/>
                    </a:cubicBezTo>
                    <a:cubicBezTo>
                      <a:pt x="169" y="6"/>
                      <a:pt x="173" y="15"/>
                      <a:pt x="169" y="23"/>
                    </a:cubicBezTo>
                    <a:cubicBezTo>
                      <a:pt x="33" y="383"/>
                      <a:pt x="33" y="383"/>
                      <a:pt x="33" y="383"/>
                    </a:cubicBezTo>
                    <a:cubicBezTo>
                      <a:pt x="30" y="389"/>
                      <a:pt x="24" y="393"/>
                      <a:pt x="18" y="393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4" name="Freeform 34"/>
              <p:cNvSpPr>
                <a:spLocks/>
              </p:cNvSpPr>
              <p:nvPr/>
            </p:nvSpPr>
            <p:spPr bwMode="auto">
              <a:xfrm>
                <a:off x="5405414" y="5097886"/>
                <a:ext cx="1223962" cy="55562"/>
              </a:xfrm>
              <a:custGeom>
                <a:avLst/>
                <a:gdLst>
                  <a:gd name="T0" fmla="*/ 766 w 782"/>
                  <a:gd name="T1" fmla="*/ 36 h 36"/>
                  <a:gd name="T2" fmla="*/ 15 w 782"/>
                  <a:gd name="T3" fmla="*/ 36 h 36"/>
                  <a:gd name="T4" fmla="*/ 0 w 782"/>
                  <a:gd name="T5" fmla="*/ 18 h 36"/>
                  <a:gd name="T6" fmla="*/ 15 w 782"/>
                  <a:gd name="T7" fmla="*/ 0 h 36"/>
                  <a:gd name="T8" fmla="*/ 766 w 782"/>
                  <a:gd name="T9" fmla="*/ 0 h 36"/>
                  <a:gd name="T10" fmla="*/ 782 w 782"/>
                  <a:gd name="T11" fmla="*/ 18 h 36"/>
                  <a:gd name="T12" fmla="*/ 766 w 782"/>
                  <a:gd name="T13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2" h="36">
                    <a:moveTo>
                      <a:pt x="766" y="36"/>
                    </a:moveTo>
                    <a:cubicBezTo>
                      <a:pt x="15" y="36"/>
                      <a:pt x="15" y="36"/>
                      <a:pt x="15" y="36"/>
                    </a:cubicBezTo>
                    <a:cubicBezTo>
                      <a:pt x="7" y="36"/>
                      <a:pt x="0" y="27"/>
                      <a:pt x="0" y="18"/>
                    </a:cubicBezTo>
                    <a:cubicBezTo>
                      <a:pt x="0" y="9"/>
                      <a:pt x="7" y="0"/>
                      <a:pt x="15" y="0"/>
                    </a:cubicBezTo>
                    <a:cubicBezTo>
                      <a:pt x="766" y="0"/>
                      <a:pt x="766" y="0"/>
                      <a:pt x="766" y="0"/>
                    </a:cubicBezTo>
                    <a:cubicBezTo>
                      <a:pt x="775" y="0"/>
                      <a:pt x="782" y="9"/>
                      <a:pt x="782" y="18"/>
                    </a:cubicBezTo>
                    <a:cubicBezTo>
                      <a:pt x="782" y="27"/>
                      <a:pt x="775" y="36"/>
                      <a:pt x="766" y="36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5" name="Freeform 35"/>
              <p:cNvSpPr>
                <a:spLocks/>
              </p:cNvSpPr>
              <p:nvPr/>
            </p:nvSpPr>
            <p:spPr bwMode="auto">
              <a:xfrm>
                <a:off x="5453039" y="5264573"/>
                <a:ext cx="1077912" cy="55562"/>
              </a:xfrm>
              <a:custGeom>
                <a:avLst/>
                <a:gdLst>
                  <a:gd name="T0" fmla="*/ 673 w 688"/>
                  <a:gd name="T1" fmla="*/ 36 h 36"/>
                  <a:gd name="T2" fmla="*/ 16 w 688"/>
                  <a:gd name="T3" fmla="*/ 36 h 36"/>
                  <a:gd name="T4" fmla="*/ 0 w 688"/>
                  <a:gd name="T5" fmla="*/ 18 h 36"/>
                  <a:gd name="T6" fmla="*/ 16 w 688"/>
                  <a:gd name="T7" fmla="*/ 0 h 36"/>
                  <a:gd name="T8" fmla="*/ 673 w 688"/>
                  <a:gd name="T9" fmla="*/ 0 h 36"/>
                  <a:gd name="T10" fmla="*/ 688 w 688"/>
                  <a:gd name="T11" fmla="*/ 18 h 36"/>
                  <a:gd name="T12" fmla="*/ 673 w 688"/>
                  <a:gd name="T13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88" h="36">
                    <a:moveTo>
                      <a:pt x="673" y="36"/>
                    </a:moveTo>
                    <a:cubicBezTo>
                      <a:pt x="16" y="36"/>
                      <a:pt x="16" y="36"/>
                      <a:pt x="16" y="36"/>
                    </a:cubicBezTo>
                    <a:cubicBezTo>
                      <a:pt x="7" y="36"/>
                      <a:pt x="0" y="27"/>
                      <a:pt x="0" y="18"/>
                    </a:cubicBezTo>
                    <a:cubicBezTo>
                      <a:pt x="0" y="9"/>
                      <a:pt x="7" y="0"/>
                      <a:pt x="16" y="0"/>
                    </a:cubicBezTo>
                    <a:cubicBezTo>
                      <a:pt x="673" y="0"/>
                      <a:pt x="673" y="0"/>
                      <a:pt x="673" y="0"/>
                    </a:cubicBezTo>
                    <a:cubicBezTo>
                      <a:pt x="681" y="0"/>
                      <a:pt x="688" y="9"/>
                      <a:pt x="688" y="18"/>
                    </a:cubicBezTo>
                    <a:cubicBezTo>
                      <a:pt x="688" y="27"/>
                      <a:pt x="681" y="36"/>
                      <a:pt x="673" y="36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6" name="Freeform 36"/>
              <p:cNvSpPr>
                <a:spLocks/>
              </p:cNvSpPr>
              <p:nvPr/>
            </p:nvSpPr>
            <p:spPr bwMode="auto">
              <a:xfrm>
                <a:off x="5502252" y="5377286"/>
                <a:ext cx="979487" cy="53975"/>
              </a:xfrm>
              <a:custGeom>
                <a:avLst/>
                <a:gdLst>
                  <a:gd name="T0" fmla="*/ 610 w 626"/>
                  <a:gd name="T1" fmla="*/ 35 h 35"/>
                  <a:gd name="T2" fmla="*/ 16 w 626"/>
                  <a:gd name="T3" fmla="*/ 35 h 35"/>
                  <a:gd name="T4" fmla="*/ 0 w 626"/>
                  <a:gd name="T5" fmla="*/ 17 h 35"/>
                  <a:gd name="T6" fmla="*/ 16 w 626"/>
                  <a:gd name="T7" fmla="*/ 0 h 35"/>
                  <a:gd name="T8" fmla="*/ 610 w 626"/>
                  <a:gd name="T9" fmla="*/ 0 h 35"/>
                  <a:gd name="T10" fmla="*/ 626 w 626"/>
                  <a:gd name="T11" fmla="*/ 17 h 35"/>
                  <a:gd name="T12" fmla="*/ 610 w 626"/>
                  <a:gd name="T13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26" h="35">
                    <a:moveTo>
                      <a:pt x="610" y="35"/>
                    </a:moveTo>
                    <a:cubicBezTo>
                      <a:pt x="16" y="35"/>
                      <a:pt x="16" y="35"/>
                      <a:pt x="16" y="35"/>
                    </a:cubicBezTo>
                    <a:cubicBezTo>
                      <a:pt x="7" y="35"/>
                      <a:pt x="0" y="26"/>
                      <a:pt x="0" y="17"/>
                    </a:cubicBezTo>
                    <a:cubicBezTo>
                      <a:pt x="0" y="9"/>
                      <a:pt x="7" y="0"/>
                      <a:pt x="16" y="0"/>
                    </a:cubicBezTo>
                    <a:cubicBezTo>
                      <a:pt x="610" y="0"/>
                      <a:pt x="610" y="0"/>
                      <a:pt x="610" y="0"/>
                    </a:cubicBezTo>
                    <a:cubicBezTo>
                      <a:pt x="619" y="0"/>
                      <a:pt x="626" y="9"/>
                      <a:pt x="626" y="17"/>
                    </a:cubicBezTo>
                    <a:cubicBezTo>
                      <a:pt x="626" y="26"/>
                      <a:pt x="619" y="35"/>
                      <a:pt x="610" y="35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7" name="Freeform 37"/>
              <p:cNvSpPr>
                <a:spLocks/>
              </p:cNvSpPr>
              <p:nvPr/>
            </p:nvSpPr>
            <p:spPr bwMode="auto">
              <a:xfrm>
                <a:off x="5516539" y="5526511"/>
                <a:ext cx="931862" cy="407987"/>
              </a:xfrm>
              <a:custGeom>
                <a:avLst/>
                <a:gdLst>
                  <a:gd name="T0" fmla="*/ 579 w 596"/>
                  <a:gd name="T1" fmla="*/ 261 h 261"/>
                  <a:gd name="T2" fmla="*/ 18 w 596"/>
                  <a:gd name="T3" fmla="*/ 261 h 261"/>
                  <a:gd name="T4" fmla="*/ 5 w 596"/>
                  <a:gd name="T5" fmla="*/ 256 h 261"/>
                  <a:gd name="T6" fmla="*/ 0 w 596"/>
                  <a:gd name="T7" fmla="*/ 243 h 261"/>
                  <a:gd name="T8" fmla="*/ 9 w 596"/>
                  <a:gd name="T9" fmla="*/ 18 h 261"/>
                  <a:gd name="T10" fmla="*/ 27 w 596"/>
                  <a:gd name="T11" fmla="*/ 0 h 261"/>
                  <a:gd name="T12" fmla="*/ 44 w 596"/>
                  <a:gd name="T13" fmla="*/ 19 h 261"/>
                  <a:gd name="T14" fmla="*/ 36 w 596"/>
                  <a:gd name="T15" fmla="*/ 226 h 261"/>
                  <a:gd name="T16" fmla="*/ 579 w 596"/>
                  <a:gd name="T17" fmla="*/ 226 h 261"/>
                  <a:gd name="T18" fmla="*/ 596 w 596"/>
                  <a:gd name="T19" fmla="*/ 243 h 261"/>
                  <a:gd name="T20" fmla="*/ 579 w 596"/>
                  <a:gd name="T21" fmla="*/ 26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96" h="261">
                    <a:moveTo>
                      <a:pt x="579" y="261"/>
                    </a:moveTo>
                    <a:cubicBezTo>
                      <a:pt x="18" y="261"/>
                      <a:pt x="18" y="261"/>
                      <a:pt x="18" y="261"/>
                    </a:cubicBezTo>
                    <a:cubicBezTo>
                      <a:pt x="13" y="261"/>
                      <a:pt x="8" y="259"/>
                      <a:pt x="5" y="256"/>
                    </a:cubicBezTo>
                    <a:cubicBezTo>
                      <a:pt x="2" y="252"/>
                      <a:pt x="0" y="248"/>
                      <a:pt x="0" y="243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8"/>
                      <a:pt x="18" y="1"/>
                      <a:pt x="27" y="0"/>
                    </a:cubicBezTo>
                    <a:cubicBezTo>
                      <a:pt x="37" y="1"/>
                      <a:pt x="45" y="9"/>
                      <a:pt x="44" y="19"/>
                    </a:cubicBezTo>
                    <a:cubicBezTo>
                      <a:pt x="36" y="226"/>
                      <a:pt x="36" y="226"/>
                      <a:pt x="36" y="226"/>
                    </a:cubicBezTo>
                    <a:cubicBezTo>
                      <a:pt x="579" y="226"/>
                      <a:pt x="579" y="226"/>
                      <a:pt x="579" y="226"/>
                    </a:cubicBezTo>
                    <a:cubicBezTo>
                      <a:pt x="589" y="226"/>
                      <a:pt x="596" y="234"/>
                      <a:pt x="596" y="243"/>
                    </a:cubicBezTo>
                    <a:cubicBezTo>
                      <a:pt x="596" y="253"/>
                      <a:pt x="589" y="261"/>
                      <a:pt x="579" y="261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8" name="Oval 38"/>
              <p:cNvSpPr>
                <a:spLocks noChangeArrowheads="1"/>
              </p:cNvSpPr>
              <p:nvPr/>
            </p:nvSpPr>
            <p:spPr bwMode="auto">
              <a:xfrm>
                <a:off x="5437164" y="5783686"/>
                <a:ext cx="206375" cy="2032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39" name="Oval 39"/>
              <p:cNvSpPr>
                <a:spLocks noChangeArrowheads="1"/>
              </p:cNvSpPr>
              <p:nvPr/>
            </p:nvSpPr>
            <p:spPr bwMode="auto">
              <a:xfrm>
                <a:off x="6272189" y="5783686"/>
                <a:ext cx="203200" cy="203200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</p:grpSp>
        <p:sp>
          <p:nvSpPr>
            <p:cNvPr id="40" name="Freeform 40"/>
            <p:cNvSpPr>
              <a:spLocks noEditPoints="1"/>
            </p:cNvSpPr>
            <p:nvPr/>
          </p:nvSpPr>
          <p:spPr bwMode="auto">
            <a:xfrm>
              <a:off x="6218214" y="1867323"/>
              <a:ext cx="58737" cy="84137"/>
            </a:xfrm>
            <a:custGeom>
              <a:avLst/>
              <a:gdLst>
                <a:gd name="T0" fmla="*/ 13 w 38"/>
                <a:gd name="T1" fmla="*/ 12 h 53"/>
                <a:gd name="T2" fmla="*/ 30 w 38"/>
                <a:gd name="T3" fmla="*/ 21 h 53"/>
                <a:gd name="T4" fmla="*/ 36 w 38"/>
                <a:gd name="T5" fmla="*/ 23 h 53"/>
                <a:gd name="T6" fmla="*/ 38 w 38"/>
                <a:gd name="T7" fmla="*/ 29 h 53"/>
                <a:gd name="T8" fmla="*/ 37 w 38"/>
                <a:gd name="T9" fmla="*/ 48 h 53"/>
                <a:gd name="T10" fmla="*/ 33 w 38"/>
                <a:gd name="T11" fmla="*/ 52 h 53"/>
                <a:gd name="T12" fmla="*/ 8 w 38"/>
                <a:gd name="T13" fmla="*/ 53 h 53"/>
                <a:gd name="T14" fmla="*/ 3 w 38"/>
                <a:gd name="T15" fmla="*/ 51 h 53"/>
                <a:gd name="T16" fmla="*/ 0 w 38"/>
                <a:gd name="T17" fmla="*/ 45 h 53"/>
                <a:gd name="T18" fmla="*/ 5 w 38"/>
                <a:gd name="T19" fmla="*/ 38 h 53"/>
                <a:gd name="T20" fmla="*/ 6 w 38"/>
                <a:gd name="T21" fmla="*/ 47 h 53"/>
                <a:gd name="T22" fmla="*/ 30 w 38"/>
                <a:gd name="T23" fmla="*/ 48 h 53"/>
                <a:gd name="T24" fmla="*/ 33 w 38"/>
                <a:gd name="T25" fmla="*/ 45 h 53"/>
                <a:gd name="T26" fmla="*/ 32 w 38"/>
                <a:gd name="T27" fmla="*/ 27 h 53"/>
                <a:gd name="T28" fmla="*/ 9 w 38"/>
                <a:gd name="T29" fmla="*/ 26 h 53"/>
                <a:gd name="T30" fmla="*/ 8 w 38"/>
                <a:gd name="T31" fmla="*/ 8 h 53"/>
                <a:gd name="T32" fmla="*/ 30 w 38"/>
                <a:gd name="T33" fmla="*/ 7 h 53"/>
                <a:gd name="T34" fmla="*/ 31 w 38"/>
                <a:gd name="T35" fmla="*/ 15 h 53"/>
                <a:gd name="T36" fmla="*/ 26 w 38"/>
                <a:gd name="T37" fmla="*/ 12 h 53"/>
                <a:gd name="T38" fmla="*/ 12 w 38"/>
                <a:gd name="T39" fmla="*/ 41 h 53"/>
                <a:gd name="T40" fmla="*/ 26 w 38"/>
                <a:gd name="T41" fmla="*/ 33 h 53"/>
                <a:gd name="T42" fmla="*/ 6 w 38"/>
                <a:gd name="T43" fmla="*/ 32 h 53"/>
                <a:gd name="T44" fmla="*/ 1 w 38"/>
                <a:gd name="T45" fmla="*/ 28 h 53"/>
                <a:gd name="T46" fmla="*/ 1 w 38"/>
                <a:gd name="T47" fmla="*/ 8 h 53"/>
                <a:gd name="T48" fmla="*/ 3 w 38"/>
                <a:gd name="T49" fmla="*/ 2 h 53"/>
                <a:gd name="T50" fmla="*/ 9 w 38"/>
                <a:gd name="T51" fmla="*/ 0 h 53"/>
                <a:gd name="T52" fmla="*/ 33 w 38"/>
                <a:gd name="T53" fmla="*/ 1 h 53"/>
                <a:gd name="T54" fmla="*/ 37 w 38"/>
                <a:gd name="T55" fmla="*/ 5 h 53"/>
                <a:gd name="T56" fmla="*/ 38 w 38"/>
                <a:gd name="T57" fmla="*/ 15 h 53"/>
                <a:gd name="T58" fmla="*/ 33 w 38"/>
                <a:gd name="T59" fmla="*/ 8 h 53"/>
                <a:gd name="T60" fmla="*/ 30 w 38"/>
                <a:gd name="T61" fmla="*/ 5 h 53"/>
                <a:gd name="T62" fmla="*/ 7 w 38"/>
                <a:gd name="T63" fmla="*/ 6 h 53"/>
                <a:gd name="T64" fmla="*/ 6 w 38"/>
                <a:gd name="T65" fmla="*/ 25 h 53"/>
                <a:gd name="T66" fmla="*/ 9 w 38"/>
                <a:gd name="T67" fmla="*/ 28 h 53"/>
                <a:gd name="T68" fmla="*/ 31 w 38"/>
                <a:gd name="T69" fmla="*/ 29 h 53"/>
                <a:gd name="T70" fmla="*/ 30 w 38"/>
                <a:gd name="T71" fmla="*/ 46 h 53"/>
                <a:gd name="T72" fmla="*/ 7 w 38"/>
                <a:gd name="T73" fmla="*/ 45 h 53"/>
                <a:gd name="T74" fmla="*/ 12 w 38"/>
                <a:gd name="T75" fmla="*/ 3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" h="53">
                  <a:moveTo>
                    <a:pt x="26" y="12"/>
                  </a:moveTo>
                  <a:cubicBezTo>
                    <a:pt x="13" y="12"/>
                    <a:pt x="13" y="12"/>
                    <a:pt x="13" y="1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2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6" y="24"/>
                    <a:pt x="37" y="25"/>
                    <a:pt x="37" y="26"/>
                  </a:cubicBezTo>
                  <a:cubicBezTo>
                    <a:pt x="38" y="27"/>
                    <a:pt x="38" y="28"/>
                    <a:pt x="38" y="29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6"/>
                    <a:pt x="38" y="47"/>
                    <a:pt x="37" y="48"/>
                  </a:cubicBezTo>
                  <a:cubicBezTo>
                    <a:pt x="37" y="49"/>
                    <a:pt x="36" y="50"/>
                    <a:pt x="36" y="51"/>
                  </a:cubicBezTo>
                  <a:cubicBezTo>
                    <a:pt x="35" y="51"/>
                    <a:pt x="34" y="52"/>
                    <a:pt x="33" y="52"/>
                  </a:cubicBezTo>
                  <a:cubicBezTo>
                    <a:pt x="32" y="53"/>
                    <a:pt x="31" y="53"/>
                    <a:pt x="30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7" y="53"/>
                    <a:pt x="6" y="53"/>
                    <a:pt x="5" y="52"/>
                  </a:cubicBezTo>
                  <a:cubicBezTo>
                    <a:pt x="4" y="52"/>
                    <a:pt x="3" y="51"/>
                    <a:pt x="3" y="51"/>
                  </a:cubicBezTo>
                  <a:cubicBezTo>
                    <a:pt x="2" y="50"/>
                    <a:pt x="1" y="49"/>
                    <a:pt x="1" y="48"/>
                  </a:cubicBezTo>
                  <a:cubicBezTo>
                    <a:pt x="0" y="47"/>
                    <a:pt x="0" y="46"/>
                    <a:pt x="0" y="4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6"/>
                    <a:pt x="6" y="47"/>
                    <a:pt x="6" y="47"/>
                  </a:cubicBezTo>
                  <a:cubicBezTo>
                    <a:pt x="7" y="48"/>
                    <a:pt x="7" y="48"/>
                    <a:pt x="8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8"/>
                    <a:pt x="32" y="48"/>
                    <a:pt x="32" y="47"/>
                  </a:cubicBezTo>
                  <a:cubicBezTo>
                    <a:pt x="33" y="47"/>
                    <a:pt x="33" y="46"/>
                    <a:pt x="33" y="45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6"/>
                    <a:pt x="31" y="26"/>
                    <a:pt x="30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5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1" y="7"/>
                    <a:pt x="31" y="8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26" y="15"/>
                    <a:pt x="26" y="15"/>
                    <a:pt x="26" y="15"/>
                  </a:cubicBezTo>
                  <a:lnTo>
                    <a:pt x="26" y="12"/>
                  </a:lnTo>
                  <a:close/>
                  <a:moveTo>
                    <a:pt x="12" y="38"/>
                  </a:moveTo>
                  <a:cubicBezTo>
                    <a:pt x="12" y="41"/>
                    <a:pt x="12" y="41"/>
                    <a:pt x="12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8" y="33"/>
                    <a:pt x="7" y="33"/>
                    <a:pt x="6" y="32"/>
                  </a:cubicBezTo>
                  <a:cubicBezTo>
                    <a:pt x="5" y="32"/>
                    <a:pt x="4" y="31"/>
                    <a:pt x="3" y="31"/>
                  </a:cubicBezTo>
                  <a:cubicBezTo>
                    <a:pt x="2" y="30"/>
                    <a:pt x="2" y="29"/>
                    <a:pt x="1" y="28"/>
                  </a:cubicBezTo>
                  <a:cubicBezTo>
                    <a:pt x="1" y="27"/>
                    <a:pt x="1" y="26"/>
                    <a:pt x="1" y="2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6"/>
                    <a:pt x="1" y="5"/>
                  </a:cubicBezTo>
                  <a:cubicBezTo>
                    <a:pt x="2" y="4"/>
                    <a:pt x="2" y="3"/>
                    <a:pt x="3" y="2"/>
                  </a:cubicBezTo>
                  <a:cubicBezTo>
                    <a:pt x="4" y="2"/>
                    <a:pt x="5" y="1"/>
                    <a:pt x="6" y="1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1" y="0"/>
                    <a:pt x="32" y="0"/>
                    <a:pt x="33" y="1"/>
                  </a:cubicBezTo>
                  <a:cubicBezTo>
                    <a:pt x="34" y="1"/>
                    <a:pt x="35" y="2"/>
                    <a:pt x="35" y="2"/>
                  </a:cubicBezTo>
                  <a:cubicBezTo>
                    <a:pt x="36" y="3"/>
                    <a:pt x="37" y="4"/>
                    <a:pt x="37" y="5"/>
                  </a:cubicBezTo>
                  <a:cubicBezTo>
                    <a:pt x="37" y="6"/>
                    <a:pt x="38" y="7"/>
                    <a:pt x="38" y="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7"/>
                    <a:pt x="32" y="7"/>
                    <a:pt x="32" y="6"/>
                  </a:cubicBezTo>
                  <a:cubicBezTo>
                    <a:pt x="31" y="5"/>
                    <a:pt x="30" y="5"/>
                    <a:pt x="30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6" y="7"/>
                    <a:pt x="6" y="7"/>
                    <a:pt x="6" y="8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6" y="27"/>
                    <a:pt x="7" y="27"/>
                  </a:cubicBezTo>
                  <a:cubicBezTo>
                    <a:pt x="7" y="28"/>
                    <a:pt x="8" y="28"/>
                    <a:pt x="9" y="28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9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46"/>
                    <a:pt x="31" y="46"/>
                    <a:pt x="30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6"/>
                    <a:pt x="7" y="46"/>
                    <a:pt x="7" y="45"/>
                  </a:cubicBezTo>
                  <a:cubicBezTo>
                    <a:pt x="7" y="38"/>
                    <a:pt x="7" y="38"/>
                    <a:pt x="7" y="38"/>
                  </a:cubicBezTo>
                  <a:lnTo>
                    <a:pt x="12" y="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6284889" y="1867323"/>
              <a:ext cx="82550" cy="84137"/>
            </a:xfrm>
            <a:custGeom>
              <a:avLst/>
              <a:gdLst>
                <a:gd name="T0" fmla="*/ 0 w 52"/>
                <a:gd name="T1" fmla="*/ 41 h 53"/>
                <a:gd name="T2" fmla="*/ 5 w 52"/>
                <a:gd name="T3" fmla="*/ 41 h 53"/>
                <a:gd name="T4" fmla="*/ 14 w 52"/>
                <a:gd name="T5" fmla="*/ 12 h 53"/>
                <a:gd name="T6" fmla="*/ 9 w 52"/>
                <a:gd name="T7" fmla="*/ 12 h 53"/>
                <a:gd name="T8" fmla="*/ 9 w 52"/>
                <a:gd name="T9" fmla="*/ 7 h 53"/>
                <a:gd name="T10" fmla="*/ 21 w 52"/>
                <a:gd name="T11" fmla="*/ 7 h 53"/>
                <a:gd name="T12" fmla="*/ 9 w 52"/>
                <a:gd name="T13" fmla="*/ 46 h 53"/>
                <a:gd name="T14" fmla="*/ 0 w 52"/>
                <a:gd name="T15" fmla="*/ 46 h 53"/>
                <a:gd name="T16" fmla="*/ 0 w 52"/>
                <a:gd name="T17" fmla="*/ 41 h 53"/>
                <a:gd name="T18" fmla="*/ 22 w 52"/>
                <a:gd name="T19" fmla="*/ 53 h 53"/>
                <a:gd name="T20" fmla="*/ 0 w 52"/>
                <a:gd name="T21" fmla="*/ 53 h 53"/>
                <a:gd name="T22" fmla="*/ 0 w 52"/>
                <a:gd name="T23" fmla="*/ 48 h 53"/>
                <a:gd name="T24" fmla="*/ 22 w 52"/>
                <a:gd name="T25" fmla="*/ 48 h 53"/>
                <a:gd name="T26" fmla="*/ 22 w 52"/>
                <a:gd name="T27" fmla="*/ 53 h 53"/>
                <a:gd name="T28" fmla="*/ 9 w 52"/>
                <a:gd name="T29" fmla="*/ 0 h 53"/>
                <a:gd name="T30" fmla="*/ 43 w 52"/>
                <a:gd name="T31" fmla="*/ 0 h 53"/>
                <a:gd name="T32" fmla="*/ 43 w 52"/>
                <a:gd name="T33" fmla="*/ 5 h 53"/>
                <a:gd name="T34" fmla="*/ 9 w 52"/>
                <a:gd name="T35" fmla="*/ 5 h 53"/>
                <a:gd name="T36" fmla="*/ 9 w 52"/>
                <a:gd name="T37" fmla="*/ 0 h 53"/>
                <a:gd name="T38" fmla="*/ 31 w 52"/>
                <a:gd name="T39" fmla="*/ 41 h 53"/>
                <a:gd name="T40" fmla="*/ 35 w 52"/>
                <a:gd name="T41" fmla="*/ 41 h 53"/>
                <a:gd name="T42" fmla="*/ 34 w 52"/>
                <a:gd name="T43" fmla="*/ 37 h 53"/>
                <a:gd name="T44" fmla="*/ 19 w 52"/>
                <a:gd name="T45" fmla="*/ 37 h 53"/>
                <a:gd name="T46" fmla="*/ 17 w 52"/>
                <a:gd name="T47" fmla="*/ 41 h 53"/>
                <a:gd name="T48" fmla="*/ 22 w 52"/>
                <a:gd name="T49" fmla="*/ 41 h 53"/>
                <a:gd name="T50" fmla="*/ 22 w 52"/>
                <a:gd name="T51" fmla="*/ 46 h 53"/>
                <a:gd name="T52" fmla="*/ 11 w 52"/>
                <a:gd name="T53" fmla="*/ 46 h 53"/>
                <a:gd name="T54" fmla="*/ 15 w 52"/>
                <a:gd name="T55" fmla="*/ 32 h 53"/>
                <a:gd name="T56" fmla="*/ 38 w 52"/>
                <a:gd name="T57" fmla="*/ 32 h 53"/>
                <a:gd name="T58" fmla="*/ 42 w 52"/>
                <a:gd name="T59" fmla="*/ 46 h 53"/>
                <a:gd name="T60" fmla="*/ 31 w 52"/>
                <a:gd name="T61" fmla="*/ 46 h 53"/>
                <a:gd name="T62" fmla="*/ 31 w 52"/>
                <a:gd name="T63" fmla="*/ 41 h 53"/>
                <a:gd name="T64" fmla="*/ 23 w 52"/>
                <a:gd name="T65" fmla="*/ 7 h 53"/>
                <a:gd name="T66" fmla="*/ 31 w 52"/>
                <a:gd name="T67" fmla="*/ 7 h 53"/>
                <a:gd name="T68" fmla="*/ 37 w 52"/>
                <a:gd name="T69" fmla="*/ 30 h 53"/>
                <a:gd name="T70" fmla="*/ 16 w 52"/>
                <a:gd name="T71" fmla="*/ 30 h 53"/>
                <a:gd name="T72" fmla="*/ 23 w 52"/>
                <a:gd name="T73" fmla="*/ 7 h 53"/>
                <a:gd name="T74" fmla="*/ 27 w 52"/>
                <a:gd name="T75" fmla="*/ 12 h 53"/>
                <a:gd name="T76" fmla="*/ 23 w 52"/>
                <a:gd name="T77" fmla="*/ 25 h 53"/>
                <a:gd name="T78" fmla="*/ 31 w 52"/>
                <a:gd name="T79" fmla="*/ 25 h 53"/>
                <a:gd name="T80" fmla="*/ 27 w 52"/>
                <a:gd name="T81" fmla="*/ 12 h 53"/>
                <a:gd name="T82" fmla="*/ 31 w 52"/>
                <a:gd name="T83" fmla="*/ 53 h 53"/>
                <a:gd name="T84" fmla="*/ 31 w 52"/>
                <a:gd name="T85" fmla="*/ 48 h 53"/>
                <a:gd name="T86" fmla="*/ 52 w 52"/>
                <a:gd name="T87" fmla="*/ 48 h 53"/>
                <a:gd name="T88" fmla="*/ 52 w 52"/>
                <a:gd name="T89" fmla="*/ 53 h 53"/>
                <a:gd name="T90" fmla="*/ 31 w 52"/>
                <a:gd name="T91" fmla="*/ 53 h 53"/>
                <a:gd name="T92" fmla="*/ 43 w 52"/>
                <a:gd name="T93" fmla="*/ 12 h 53"/>
                <a:gd name="T94" fmla="*/ 38 w 52"/>
                <a:gd name="T95" fmla="*/ 12 h 53"/>
                <a:gd name="T96" fmla="*/ 48 w 52"/>
                <a:gd name="T97" fmla="*/ 41 h 53"/>
                <a:gd name="T98" fmla="*/ 52 w 52"/>
                <a:gd name="T99" fmla="*/ 41 h 53"/>
                <a:gd name="T100" fmla="*/ 52 w 52"/>
                <a:gd name="T101" fmla="*/ 46 h 53"/>
                <a:gd name="T102" fmla="*/ 44 w 52"/>
                <a:gd name="T103" fmla="*/ 46 h 53"/>
                <a:gd name="T104" fmla="*/ 32 w 52"/>
                <a:gd name="T105" fmla="*/ 7 h 53"/>
                <a:gd name="T106" fmla="*/ 43 w 52"/>
                <a:gd name="T107" fmla="*/ 7 h 53"/>
                <a:gd name="T108" fmla="*/ 43 w 52"/>
                <a:gd name="T109" fmla="*/ 1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2" h="53">
                  <a:moveTo>
                    <a:pt x="0" y="41"/>
                  </a:moveTo>
                  <a:lnTo>
                    <a:pt x="5" y="41"/>
                  </a:lnTo>
                  <a:lnTo>
                    <a:pt x="14" y="12"/>
                  </a:lnTo>
                  <a:lnTo>
                    <a:pt x="9" y="12"/>
                  </a:lnTo>
                  <a:lnTo>
                    <a:pt x="9" y="7"/>
                  </a:lnTo>
                  <a:lnTo>
                    <a:pt x="21" y="7"/>
                  </a:lnTo>
                  <a:lnTo>
                    <a:pt x="9" y="46"/>
                  </a:lnTo>
                  <a:lnTo>
                    <a:pt x="0" y="46"/>
                  </a:lnTo>
                  <a:lnTo>
                    <a:pt x="0" y="41"/>
                  </a:lnTo>
                  <a:close/>
                  <a:moveTo>
                    <a:pt x="22" y="53"/>
                  </a:moveTo>
                  <a:lnTo>
                    <a:pt x="0" y="53"/>
                  </a:lnTo>
                  <a:lnTo>
                    <a:pt x="0" y="48"/>
                  </a:lnTo>
                  <a:lnTo>
                    <a:pt x="22" y="48"/>
                  </a:lnTo>
                  <a:lnTo>
                    <a:pt x="22" y="53"/>
                  </a:lnTo>
                  <a:close/>
                  <a:moveTo>
                    <a:pt x="9" y="0"/>
                  </a:moveTo>
                  <a:lnTo>
                    <a:pt x="43" y="0"/>
                  </a:lnTo>
                  <a:lnTo>
                    <a:pt x="43" y="5"/>
                  </a:lnTo>
                  <a:lnTo>
                    <a:pt x="9" y="5"/>
                  </a:lnTo>
                  <a:lnTo>
                    <a:pt x="9" y="0"/>
                  </a:lnTo>
                  <a:close/>
                  <a:moveTo>
                    <a:pt x="31" y="41"/>
                  </a:moveTo>
                  <a:lnTo>
                    <a:pt x="35" y="41"/>
                  </a:lnTo>
                  <a:lnTo>
                    <a:pt x="34" y="37"/>
                  </a:lnTo>
                  <a:lnTo>
                    <a:pt x="19" y="37"/>
                  </a:lnTo>
                  <a:lnTo>
                    <a:pt x="17" y="41"/>
                  </a:lnTo>
                  <a:lnTo>
                    <a:pt x="22" y="41"/>
                  </a:lnTo>
                  <a:lnTo>
                    <a:pt x="22" y="46"/>
                  </a:lnTo>
                  <a:lnTo>
                    <a:pt x="11" y="46"/>
                  </a:lnTo>
                  <a:lnTo>
                    <a:pt x="15" y="32"/>
                  </a:lnTo>
                  <a:lnTo>
                    <a:pt x="38" y="32"/>
                  </a:lnTo>
                  <a:lnTo>
                    <a:pt x="42" y="46"/>
                  </a:lnTo>
                  <a:lnTo>
                    <a:pt x="31" y="46"/>
                  </a:lnTo>
                  <a:lnTo>
                    <a:pt x="31" y="41"/>
                  </a:lnTo>
                  <a:close/>
                  <a:moveTo>
                    <a:pt x="23" y="7"/>
                  </a:moveTo>
                  <a:lnTo>
                    <a:pt x="31" y="7"/>
                  </a:lnTo>
                  <a:lnTo>
                    <a:pt x="37" y="30"/>
                  </a:lnTo>
                  <a:lnTo>
                    <a:pt x="16" y="30"/>
                  </a:lnTo>
                  <a:lnTo>
                    <a:pt x="23" y="7"/>
                  </a:lnTo>
                  <a:close/>
                  <a:moveTo>
                    <a:pt x="27" y="12"/>
                  </a:moveTo>
                  <a:lnTo>
                    <a:pt x="23" y="25"/>
                  </a:lnTo>
                  <a:lnTo>
                    <a:pt x="31" y="25"/>
                  </a:lnTo>
                  <a:lnTo>
                    <a:pt x="27" y="12"/>
                  </a:lnTo>
                  <a:close/>
                  <a:moveTo>
                    <a:pt x="31" y="53"/>
                  </a:moveTo>
                  <a:lnTo>
                    <a:pt x="31" y="48"/>
                  </a:lnTo>
                  <a:lnTo>
                    <a:pt x="52" y="48"/>
                  </a:lnTo>
                  <a:lnTo>
                    <a:pt x="52" y="53"/>
                  </a:lnTo>
                  <a:lnTo>
                    <a:pt x="31" y="53"/>
                  </a:lnTo>
                  <a:close/>
                  <a:moveTo>
                    <a:pt x="43" y="12"/>
                  </a:moveTo>
                  <a:lnTo>
                    <a:pt x="38" y="12"/>
                  </a:lnTo>
                  <a:lnTo>
                    <a:pt x="48" y="41"/>
                  </a:lnTo>
                  <a:lnTo>
                    <a:pt x="52" y="41"/>
                  </a:lnTo>
                  <a:lnTo>
                    <a:pt x="52" y="46"/>
                  </a:lnTo>
                  <a:lnTo>
                    <a:pt x="44" y="46"/>
                  </a:lnTo>
                  <a:lnTo>
                    <a:pt x="32" y="7"/>
                  </a:lnTo>
                  <a:lnTo>
                    <a:pt x="43" y="7"/>
                  </a:lnTo>
                  <a:lnTo>
                    <a:pt x="43" y="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2" name="Freeform 42"/>
            <p:cNvSpPr>
              <a:spLocks noEditPoints="1"/>
            </p:cNvSpPr>
            <p:nvPr/>
          </p:nvSpPr>
          <p:spPr bwMode="auto">
            <a:xfrm>
              <a:off x="6376964" y="1867323"/>
              <a:ext cx="58737" cy="84137"/>
            </a:xfrm>
            <a:custGeom>
              <a:avLst/>
              <a:gdLst>
                <a:gd name="T0" fmla="*/ 0 w 37"/>
                <a:gd name="T1" fmla="*/ 0 h 53"/>
                <a:gd name="T2" fmla="*/ 21 w 37"/>
                <a:gd name="T3" fmla="*/ 0 h 53"/>
                <a:gd name="T4" fmla="*/ 21 w 37"/>
                <a:gd name="T5" fmla="*/ 5 h 53"/>
                <a:gd name="T6" fmla="*/ 0 w 37"/>
                <a:gd name="T7" fmla="*/ 5 h 53"/>
                <a:gd name="T8" fmla="*/ 0 w 37"/>
                <a:gd name="T9" fmla="*/ 0 h 53"/>
                <a:gd name="T10" fmla="*/ 4 w 37"/>
                <a:gd name="T11" fmla="*/ 12 h 53"/>
                <a:gd name="T12" fmla="*/ 0 w 37"/>
                <a:gd name="T13" fmla="*/ 12 h 53"/>
                <a:gd name="T14" fmla="*/ 0 w 37"/>
                <a:gd name="T15" fmla="*/ 7 h 53"/>
                <a:gd name="T16" fmla="*/ 10 w 37"/>
                <a:gd name="T17" fmla="*/ 7 h 53"/>
                <a:gd name="T18" fmla="*/ 10 w 37"/>
                <a:gd name="T19" fmla="*/ 46 h 53"/>
                <a:gd name="T20" fmla="*/ 0 w 37"/>
                <a:gd name="T21" fmla="*/ 46 h 53"/>
                <a:gd name="T22" fmla="*/ 0 w 37"/>
                <a:gd name="T23" fmla="*/ 41 h 53"/>
                <a:gd name="T24" fmla="*/ 4 w 37"/>
                <a:gd name="T25" fmla="*/ 41 h 53"/>
                <a:gd name="T26" fmla="*/ 4 w 37"/>
                <a:gd name="T27" fmla="*/ 12 h 53"/>
                <a:gd name="T28" fmla="*/ 37 w 37"/>
                <a:gd name="T29" fmla="*/ 32 h 53"/>
                <a:gd name="T30" fmla="*/ 37 w 37"/>
                <a:gd name="T31" fmla="*/ 53 h 53"/>
                <a:gd name="T32" fmla="*/ 0 w 37"/>
                <a:gd name="T33" fmla="*/ 53 h 53"/>
                <a:gd name="T34" fmla="*/ 0 w 37"/>
                <a:gd name="T35" fmla="*/ 48 h 53"/>
                <a:gd name="T36" fmla="*/ 32 w 37"/>
                <a:gd name="T37" fmla="*/ 48 h 53"/>
                <a:gd name="T38" fmla="*/ 32 w 37"/>
                <a:gd name="T39" fmla="*/ 32 h 53"/>
                <a:gd name="T40" fmla="*/ 37 w 37"/>
                <a:gd name="T41" fmla="*/ 32 h 53"/>
                <a:gd name="T42" fmla="*/ 21 w 37"/>
                <a:gd name="T43" fmla="*/ 12 h 53"/>
                <a:gd name="T44" fmla="*/ 16 w 37"/>
                <a:gd name="T45" fmla="*/ 12 h 53"/>
                <a:gd name="T46" fmla="*/ 16 w 37"/>
                <a:gd name="T47" fmla="*/ 41 h 53"/>
                <a:gd name="T48" fmla="*/ 25 w 37"/>
                <a:gd name="T49" fmla="*/ 41 h 53"/>
                <a:gd name="T50" fmla="*/ 25 w 37"/>
                <a:gd name="T51" fmla="*/ 32 h 53"/>
                <a:gd name="T52" fmla="*/ 30 w 37"/>
                <a:gd name="T53" fmla="*/ 32 h 53"/>
                <a:gd name="T54" fmla="*/ 30 w 37"/>
                <a:gd name="T55" fmla="*/ 46 h 53"/>
                <a:gd name="T56" fmla="*/ 11 w 37"/>
                <a:gd name="T57" fmla="*/ 46 h 53"/>
                <a:gd name="T58" fmla="*/ 11 w 37"/>
                <a:gd name="T59" fmla="*/ 7 h 53"/>
                <a:gd name="T60" fmla="*/ 21 w 37"/>
                <a:gd name="T61" fmla="*/ 7 h 53"/>
                <a:gd name="T62" fmla="*/ 21 w 37"/>
                <a:gd name="T63" fmla="*/ 1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7" h="53">
                  <a:moveTo>
                    <a:pt x="0" y="0"/>
                  </a:moveTo>
                  <a:lnTo>
                    <a:pt x="21" y="0"/>
                  </a:lnTo>
                  <a:lnTo>
                    <a:pt x="21" y="5"/>
                  </a:lnTo>
                  <a:lnTo>
                    <a:pt x="0" y="5"/>
                  </a:lnTo>
                  <a:lnTo>
                    <a:pt x="0" y="0"/>
                  </a:lnTo>
                  <a:close/>
                  <a:moveTo>
                    <a:pt x="4" y="12"/>
                  </a:moveTo>
                  <a:lnTo>
                    <a:pt x="0" y="12"/>
                  </a:lnTo>
                  <a:lnTo>
                    <a:pt x="0" y="7"/>
                  </a:lnTo>
                  <a:lnTo>
                    <a:pt x="10" y="7"/>
                  </a:lnTo>
                  <a:lnTo>
                    <a:pt x="10" y="46"/>
                  </a:lnTo>
                  <a:lnTo>
                    <a:pt x="0" y="46"/>
                  </a:lnTo>
                  <a:lnTo>
                    <a:pt x="0" y="41"/>
                  </a:lnTo>
                  <a:lnTo>
                    <a:pt x="4" y="41"/>
                  </a:lnTo>
                  <a:lnTo>
                    <a:pt x="4" y="12"/>
                  </a:lnTo>
                  <a:close/>
                  <a:moveTo>
                    <a:pt x="37" y="32"/>
                  </a:moveTo>
                  <a:lnTo>
                    <a:pt x="37" y="53"/>
                  </a:lnTo>
                  <a:lnTo>
                    <a:pt x="0" y="53"/>
                  </a:lnTo>
                  <a:lnTo>
                    <a:pt x="0" y="48"/>
                  </a:lnTo>
                  <a:lnTo>
                    <a:pt x="32" y="48"/>
                  </a:lnTo>
                  <a:lnTo>
                    <a:pt x="32" y="32"/>
                  </a:lnTo>
                  <a:lnTo>
                    <a:pt x="37" y="32"/>
                  </a:lnTo>
                  <a:close/>
                  <a:moveTo>
                    <a:pt x="21" y="12"/>
                  </a:moveTo>
                  <a:lnTo>
                    <a:pt x="16" y="12"/>
                  </a:lnTo>
                  <a:lnTo>
                    <a:pt x="16" y="41"/>
                  </a:lnTo>
                  <a:lnTo>
                    <a:pt x="25" y="41"/>
                  </a:lnTo>
                  <a:lnTo>
                    <a:pt x="25" y="32"/>
                  </a:lnTo>
                  <a:lnTo>
                    <a:pt x="30" y="32"/>
                  </a:lnTo>
                  <a:lnTo>
                    <a:pt x="30" y="46"/>
                  </a:lnTo>
                  <a:lnTo>
                    <a:pt x="11" y="46"/>
                  </a:lnTo>
                  <a:lnTo>
                    <a:pt x="11" y="7"/>
                  </a:lnTo>
                  <a:lnTo>
                    <a:pt x="21" y="7"/>
                  </a:lnTo>
                  <a:lnTo>
                    <a:pt x="21" y="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3" name="Freeform 43"/>
            <p:cNvSpPr>
              <a:spLocks noEditPoints="1"/>
            </p:cNvSpPr>
            <p:nvPr/>
          </p:nvSpPr>
          <p:spPr bwMode="auto">
            <a:xfrm>
              <a:off x="6443639" y="1867323"/>
              <a:ext cx="58737" cy="84137"/>
            </a:xfrm>
            <a:custGeom>
              <a:avLst/>
              <a:gdLst>
                <a:gd name="T0" fmla="*/ 0 w 37"/>
                <a:gd name="T1" fmla="*/ 0 h 53"/>
                <a:gd name="T2" fmla="*/ 37 w 37"/>
                <a:gd name="T3" fmla="*/ 0 h 53"/>
                <a:gd name="T4" fmla="*/ 37 w 37"/>
                <a:gd name="T5" fmla="*/ 15 h 53"/>
                <a:gd name="T6" fmla="*/ 32 w 37"/>
                <a:gd name="T7" fmla="*/ 15 h 53"/>
                <a:gd name="T8" fmla="*/ 32 w 37"/>
                <a:gd name="T9" fmla="*/ 5 h 53"/>
                <a:gd name="T10" fmla="*/ 0 w 37"/>
                <a:gd name="T11" fmla="*/ 5 h 53"/>
                <a:gd name="T12" fmla="*/ 0 w 37"/>
                <a:gd name="T13" fmla="*/ 0 h 53"/>
                <a:gd name="T14" fmla="*/ 0 w 37"/>
                <a:gd name="T15" fmla="*/ 41 h 53"/>
                <a:gd name="T16" fmla="*/ 4 w 37"/>
                <a:gd name="T17" fmla="*/ 41 h 53"/>
                <a:gd name="T18" fmla="*/ 4 w 37"/>
                <a:gd name="T19" fmla="*/ 12 h 53"/>
                <a:gd name="T20" fmla="*/ 0 w 37"/>
                <a:gd name="T21" fmla="*/ 12 h 53"/>
                <a:gd name="T22" fmla="*/ 0 w 37"/>
                <a:gd name="T23" fmla="*/ 7 h 53"/>
                <a:gd name="T24" fmla="*/ 9 w 37"/>
                <a:gd name="T25" fmla="*/ 7 h 53"/>
                <a:gd name="T26" fmla="*/ 9 w 37"/>
                <a:gd name="T27" fmla="*/ 46 h 53"/>
                <a:gd name="T28" fmla="*/ 0 w 37"/>
                <a:gd name="T29" fmla="*/ 46 h 53"/>
                <a:gd name="T30" fmla="*/ 0 w 37"/>
                <a:gd name="T31" fmla="*/ 41 h 53"/>
                <a:gd name="T32" fmla="*/ 37 w 37"/>
                <a:gd name="T33" fmla="*/ 38 h 53"/>
                <a:gd name="T34" fmla="*/ 37 w 37"/>
                <a:gd name="T35" fmla="*/ 53 h 53"/>
                <a:gd name="T36" fmla="*/ 0 w 37"/>
                <a:gd name="T37" fmla="*/ 53 h 53"/>
                <a:gd name="T38" fmla="*/ 0 w 37"/>
                <a:gd name="T39" fmla="*/ 48 h 53"/>
                <a:gd name="T40" fmla="*/ 32 w 37"/>
                <a:gd name="T41" fmla="*/ 48 h 53"/>
                <a:gd name="T42" fmla="*/ 32 w 37"/>
                <a:gd name="T43" fmla="*/ 38 h 53"/>
                <a:gd name="T44" fmla="*/ 37 w 37"/>
                <a:gd name="T45" fmla="*/ 38 h 53"/>
                <a:gd name="T46" fmla="*/ 25 w 37"/>
                <a:gd name="T47" fmla="*/ 12 h 53"/>
                <a:gd name="T48" fmla="*/ 16 w 37"/>
                <a:gd name="T49" fmla="*/ 12 h 53"/>
                <a:gd name="T50" fmla="*/ 16 w 37"/>
                <a:gd name="T51" fmla="*/ 21 h 53"/>
                <a:gd name="T52" fmla="*/ 26 w 37"/>
                <a:gd name="T53" fmla="*/ 21 h 53"/>
                <a:gd name="T54" fmla="*/ 26 w 37"/>
                <a:gd name="T55" fmla="*/ 26 h 53"/>
                <a:gd name="T56" fmla="*/ 11 w 37"/>
                <a:gd name="T57" fmla="*/ 26 h 53"/>
                <a:gd name="T58" fmla="*/ 11 w 37"/>
                <a:gd name="T59" fmla="*/ 7 h 53"/>
                <a:gd name="T60" fmla="*/ 30 w 37"/>
                <a:gd name="T61" fmla="*/ 7 h 53"/>
                <a:gd name="T62" fmla="*/ 30 w 37"/>
                <a:gd name="T63" fmla="*/ 15 h 53"/>
                <a:gd name="T64" fmla="*/ 25 w 37"/>
                <a:gd name="T65" fmla="*/ 15 h 53"/>
                <a:gd name="T66" fmla="*/ 25 w 37"/>
                <a:gd name="T67" fmla="*/ 12 h 53"/>
                <a:gd name="T68" fmla="*/ 26 w 37"/>
                <a:gd name="T69" fmla="*/ 33 h 53"/>
                <a:gd name="T70" fmla="*/ 16 w 37"/>
                <a:gd name="T71" fmla="*/ 33 h 53"/>
                <a:gd name="T72" fmla="*/ 16 w 37"/>
                <a:gd name="T73" fmla="*/ 41 h 53"/>
                <a:gd name="T74" fmla="*/ 25 w 37"/>
                <a:gd name="T75" fmla="*/ 41 h 53"/>
                <a:gd name="T76" fmla="*/ 25 w 37"/>
                <a:gd name="T77" fmla="*/ 38 h 53"/>
                <a:gd name="T78" fmla="*/ 30 w 37"/>
                <a:gd name="T79" fmla="*/ 38 h 53"/>
                <a:gd name="T80" fmla="*/ 30 w 37"/>
                <a:gd name="T81" fmla="*/ 46 h 53"/>
                <a:gd name="T82" fmla="*/ 11 w 37"/>
                <a:gd name="T83" fmla="*/ 46 h 53"/>
                <a:gd name="T84" fmla="*/ 11 w 37"/>
                <a:gd name="T85" fmla="*/ 28 h 53"/>
                <a:gd name="T86" fmla="*/ 26 w 37"/>
                <a:gd name="T87" fmla="*/ 28 h 53"/>
                <a:gd name="T88" fmla="*/ 26 w 37"/>
                <a:gd name="T89" fmla="*/ 3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7" h="53">
                  <a:moveTo>
                    <a:pt x="0" y="0"/>
                  </a:moveTo>
                  <a:lnTo>
                    <a:pt x="37" y="0"/>
                  </a:lnTo>
                  <a:lnTo>
                    <a:pt x="37" y="15"/>
                  </a:lnTo>
                  <a:lnTo>
                    <a:pt x="32" y="15"/>
                  </a:lnTo>
                  <a:lnTo>
                    <a:pt x="32" y="5"/>
                  </a:lnTo>
                  <a:lnTo>
                    <a:pt x="0" y="5"/>
                  </a:lnTo>
                  <a:lnTo>
                    <a:pt x="0" y="0"/>
                  </a:lnTo>
                  <a:close/>
                  <a:moveTo>
                    <a:pt x="0" y="41"/>
                  </a:moveTo>
                  <a:lnTo>
                    <a:pt x="4" y="41"/>
                  </a:lnTo>
                  <a:lnTo>
                    <a:pt x="4" y="12"/>
                  </a:lnTo>
                  <a:lnTo>
                    <a:pt x="0" y="12"/>
                  </a:lnTo>
                  <a:lnTo>
                    <a:pt x="0" y="7"/>
                  </a:lnTo>
                  <a:lnTo>
                    <a:pt x="9" y="7"/>
                  </a:lnTo>
                  <a:lnTo>
                    <a:pt x="9" y="46"/>
                  </a:lnTo>
                  <a:lnTo>
                    <a:pt x="0" y="46"/>
                  </a:lnTo>
                  <a:lnTo>
                    <a:pt x="0" y="41"/>
                  </a:lnTo>
                  <a:close/>
                  <a:moveTo>
                    <a:pt x="37" y="38"/>
                  </a:moveTo>
                  <a:lnTo>
                    <a:pt x="37" y="53"/>
                  </a:lnTo>
                  <a:lnTo>
                    <a:pt x="0" y="53"/>
                  </a:lnTo>
                  <a:lnTo>
                    <a:pt x="0" y="48"/>
                  </a:lnTo>
                  <a:lnTo>
                    <a:pt x="32" y="48"/>
                  </a:lnTo>
                  <a:lnTo>
                    <a:pt x="32" y="38"/>
                  </a:lnTo>
                  <a:lnTo>
                    <a:pt x="37" y="38"/>
                  </a:lnTo>
                  <a:close/>
                  <a:moveTo>
                    <a:pt x="25" y="12"/>
                  </a:moveTo>
                  <a:lnTo>
                    <a:pt x="16" y="12"/>
                  </a:lnTo>
                  <a:lnTo>
                    <a:pt x="16" y="21"/>
                  </a:lnTo>
                  <a:lnTo>
                    <a:pt x="26" y="21"/>
                  </a:lnTo>
                  <a:lnTo>
                    <a:pt x="26" y="26"/>
                  </a:lnTo>
                  <a:lnTo>
                    <a:pt x="11" y="26"/>
                  </a:lnTo>
                  <a:lnTo>
                    <a:pt x="11" y="7"/>
                  </a:lnTo>
                  <a:lnTo>
                    <a:pt x="30" y="7"/>
                  </a:lnTo>
                  <a:lnTo>
                    <a:pt x="30" y="15"/>
                  </a:lnTo>
                  <a:lnTo>
                    <a:pt x="25" y="15"/>
                  </a:lnTo>
                  <a:lnTo>
                    <a:pt x="25" y="12"/>
                  </a:lnTo>
                  <a:close/>
                  <a:moveTo>
                    <a:pt x="26" y="33"/>
                  </a:moveTo>
                  <a:lnTo>
                    <a:pt x="16" y="33"/>
                  </a:lnTo>
                  <a:lnTo>
                    <a:pt x="16" y="41"/>
                  </a:lnTo>
                  <a:lnTo>
                    <a:pt x="25" y="41"/>
                  </a:lnTo>
                  <a:lnTo>
                    <a:pt x="25" y="38"/>
                  </a:lnTo>
                  <a:lnTo>
                    <a:pt x="30" y="38"/>
                  </a:lnTo>
                  <a:lnTo>
                    <a:pt x="30" y="46"/>
                  </a:lnTo>
                  <a:lnTo>
                    <a:pt x="11" y="46"/>
                  </a:lnTo>
                  <a:lnTo>
                    <a:pt x="11" y="28"/>
                  </a:lnTo>
                  <a:lnTo>
                    <a:pt x="26" y="28"/>
                  </a:lnTo>
                  <a:lnTo>
                    <a:pt x="26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4" name="Freeform 44"/>
            <p:cNvSpPr>
              <a:spLocks noEditPoints="1"/>
            </p:cNvSpPr>
            <p:nvPr/>
          </p:nvSpPr>
          <p:spPr bwMode="auto">
            <a:xfrm>
              <a:off x="6521427" y="1911773"/>
              <a:ext cx="33337" cy="36512"/>
            </a:xfrm>
            <a:custGeom>
              <a:avLst/>
              <a:gdLst>
                <a:gd name="T0" fmla="*/ 0 w 21"/>
                <a:gd name="T1" fmla="*/ 0 h 23"/>
                <a:gd name="T2" fmla="*/ 9 w 21"/>
                <a:gd name="T3" fmla="*/ 0 h 23"/>
                <a:gd name="T4" fmla="*/ 9 w 21"/>
                <a:gd name="T5" fmla="*/ 2 h 23"/>
                <a:gd name="T6" fmla="*/ 0 w 21"/>
                <a:gd name="T7" fmla="*/ 2 h 23"/>
                <a:gd name="T8" fmla="*/ 0 w 21"/>
                <a:gd name="T9" fmla="*/ 0 h 23"/>
                <a:gd name="T10" fmla="*/ 21 w 21"/>
                <a:gd name="T11" fmla="*/ 5 h 23"/>
                <a:gd name="T12" fmla="*/ 19 w 21"/>
                <a:gd name="T13" fmla="*/ 5 h 23"/>
                <a:gd name="T14" fmla="*/ 19 w 21"/>
                <a:gd name="T15" fmla="*/ 20 h 23"/>
                <a:gd name="T16" fmla="*/ 18 w 21"/>
                <a:gd name="T17" fmla="*/ 21 h 23"/>
                <a:gd name="T18" fmla="*/ 18 w 21"/>
                <a:gd name="T19" fmla="*/ 22 h 23"/>
                <a:gd name="T20" fmla="*/ 16 w 21"/>
                <a:gd name="T21" fmla="*/ 23 h 23"/>
                <a:gd name="T22" fmla="*/ 15 w 21"/>
                <a:gd name="T23" fmla="*/ 23 h 23"/>
                <a:gd name="T24" fmla="*/ 5 w 21"/>
                <a:gd name="T25" fmla="*/ 23 h 23"/>
                <a:gd name="T26" fmla="*/ 4 w 21"/>
                <a:gd name="T27" fmla="*/ 23 h 23"/>
                <a:gd name="T28" fmla="*/ 3 w 21"/>
                <a:gd name="T29" fmla="*/ 22 h 23"/>
                <a:gd name="T30" fmla="*/ 2 w 21"/>
                <a:gd name="T31" fmla="*/ 21 h 23"/>
                <a:gd name="T32" fmla="*/ 2 w 21"/>
                <a:gd name="T33" fmla="*/ 20 h 23"/>
                <a:gd name="T34" fmla="*/ 2 w 21"/>
                <a:gd name="T35" fmla="*/ 5 h 23"/>
                <a:gd name="T36" fmla="*/ 0 w 21"/>
                <a:gd name="T37" fmla="*/ 5 h 23"/>
                <a:gd name="T38" fmla="*/ 0 w 21"/>
                <a:gd name="T39" fmla="*/ 3 h 23"/>
                <a:gd name="T40" fmla="*/ 4 w 21"/>
                <a:gd name="T41" fmla="*/ 3 h 23"/>
                <a:gd name="T42" fmla="*/ 4 w 21"/>
                <a:gd name="T43" fmla="*/ 20 h 23"/>
                <a:gd name="T44" fmla="*/ 4 w 21"/>
                <a:gd name="T45" fmla="*/ 21 h 23"/>
                <a:gd name="T46" fmla="*/ 5 w 21"/>
                <a:gd name="T47" fmla="*/ 21 h 23"/>
                <a:gd name="T48" fmla="*/ 15 w 21"/>
                <a:gd name="T49" fmla="*/ 21 h 23"/>
                <a:gd name="T50" fmla="*/ 16 w 21"/>
                <a:gd name="T51" fmla="*/ 21 h 23"/>
                <a:gd name="T52" fmla="*/ 16 w 21"/>
                <a:gd name="T53" fmla="*/ 20 h 23"/>
                <a:gd name="T54" fmla="*/ 16 w 21"/>
                <a:gd name="T55" fmla="*/ 3 h 23"/>
                <a:gd name="T56" fmla="*/ 21 w 21"/>
                <a:gd name="T57" fmla="*/ 3 h 23"/>
                <a:gd name="T58" fmla="*/ 21 w 21"/>
                <a:gd name="T59" fmla="*/ 5 h 23"/>
                <a:gd name="T60" fmla="*/ 7 w 21"/>
                <a:gd name="T61" fmla="*/ 18 h 23"/>
                <a:gd name="T62" fmla="*/ 13 w 21"/>
                <a:gd name="T63" fmla="*/ 18 h 23"/>
                <a:gd name="T64" fmla="*/ 13 w 21"/>
                <a:gd name="T65" fmla="*/ 5 h 23"/>
                <a:gd name="T66" fmla="*/ 11 w 21"/>
                <a:gd name="T67" fmla="*/ 5 h 23"/>
                <a:gd name="T68" fmla="*/ 11 w 21"/>
                <a:gd name="T69" fmla="*/ 3 h 23"/>
                <a:gd name="T70" fmla="*/ 16 w 21"/>
                <a:gd name="T71" fmla="*/ 3 h 23"/>
                <a:gd name="T72" fmla="*/ 16 w 21"/>
                <a:gd name="T73" fmla="*/ 20 h 23"/>
                <a:gd name="T74" fmla="*/ 15 w 21"/>
                <a:gd name="T75" fmla="*/ 20 h 23"/>
                <a:gd name="T76" fmla="*/ 5 w 21"/>
                <a:gd name="T77" fmla="*/ 20 h 23"/>
                <a:gd name="T78" fmla="*/ 5 w 21"/>
                <a:gd name="T79" fmla="*/ 20 h 23"/>
                <a:gd name="T80" fmla="*/ 5 w 21"/>
                <a:gd name="T81" fmla="*/ 3 h 23"/>
                <a:gd name="T82" fmla="*/ 9 w 21"/>
                <a:gd name="T83" fmla="*/ 3 h 23"/>
                <a:gd name="T84" fmla="*/ 9 w 21"/>
                <a:gd name="T85" fmla="*/ 5 h 23"/>
                <a:gd name="T86" fmla="*/ 7 w 21"/>
                <a:gd name="T87" fmla="*/ 5 h 23"/>
                <a:gd name="T88" fmla="*/ 7 w 21"/>
                <a:gd name="T89" fmla="*/ 18 h 23"/>
                <a:gd name="T90" fmla="*/ 11 w 21"/>
                <a:gd name="T91" fmla="*/ 0 h 23"/>
                <a:gd name="T92" fmla="*/ 21 w 21"/>
                <a:gd name="T93" fmla="*/ 0 h 23"/>
                <a:gd name="T94" fmla="*/ 21 w 21"/>
                <a:gd name="T95" fmla="*/ 2 h 23"/>
                <a:gd name="T96" fmla="*/ 11 w 21"/>
                <a:gd name="T97" fmla="*/ 2 h 23"/>
                <a:gd name="T98" fmla="*/ 11 w 21"/>
                <a:gd name="T9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" h="23">
                  <a:moveTo>
                    <a:pt x="0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0" y="2"/>
                    <a:pt x="0" y="2"/>
                    <a:pt x="0" y="2"/>
                  </a:cubicBezTo>
                  <a:lnTo>
                    <a:pt x="0" y="0"/>
                  </a:lnTo>
                  <a:close/>
                  <a:moveTo>
                    <a:pt x="21" y="5"/>
                  </a:moveTo>
                  <a:cubicBezTo>
                    <a:pt x="19" y="5"/>
                    <a:pt x="19" y="5"/>
                    <a:pt x="19" y="5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1"/>
                    <a:pt x="18" y="21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7" y="23"/>
                    <a:pt x="17" y="23"/>
                    <a:pt x="16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4" y="23"/>
                    <a:pt x="4" y="23"/>
                  </a:cubicBezTo>
                  <a:cubicBezTo>
                    <a:pt x="4" y="23"/>
                    <a:pt x="3" y="23"/>
                    <a:pt x="3" y="22"/>
                  </a:cubicBezTo>
                  <a:cubicBezTo>
                    <a:pt x="3" y="22"/>
                    <a:pt x="2" y="22"/>
                    <a:pt x="2" y="21"/>
                  </a:cubicBezTo>
                  <a:cubicBezTo>
                    <a:pt x="2" y="21"/>
                    <a:pt x="2" y="20"/>
                    <a:pt x="2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21" y="3"/>
                    <a:pt x="21" y="3"/>
                    <a:pt x="21" y="3"/>
                  </a:cubicBezTo>
                  <a:lnTo>
                    <a:pt x="21" y="5"/>
                  </a:lnTo>
                  <a:close/>
                  <a:moveTo>
                    <a:pt x="7" y="18"/>
                  </a:moveTo>
                  <a:cubicBezTo>
                    <a:pt x="13" y="18"/>
                    <a:pt x="13" y="18"/>
                    <a:pt x="13" y="18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7" y="5"/>
                    <a:pt x="7" y="5"/>
                    <a:pt x="7" y="5"/>
                  </a:cubicBezTo>
                  <a:lnTo>
                    <a:pt x="7" y="18"/>
                  </a:lnTo>
                  <a:close/>
                  <a:moveTo>
                    <a:pt x="11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11" y="2"/>
                    <a:pt x="11" y="2"/>
                    <a:pt x="11" y="2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5" name="Freeform 45"/>
            <p:cNvSpPr>
              <a:spLocks noEditPoints="1"/>
            </p:cNvSpPr>
            <p:nvPr/>
          </p:nvSpPr>
          <p:spPr bwMode="auto">
            <a:xfrm>
              <a:off x="6557939" y="1911773"/>
              <a:ext cx="26987" cy="36512"/>
            </a:xfrm>
            <a:custGeom>
              <a:avLst/>
              <a:gdLst>
                <a:gd name="T0" fmla="*/ 0 w 18"/>
                <a:gd name="T1" fmla="*/ 0 h 23"/>
                <a:gd name="T2" fmla="*/ 15 w 18"/>
                <a:gd name="T3" fmla="*/ 0 h 23"/>
                <a:gd name="T4" fmla="*/ 16 w 18"/>
                <a:gd name="T5" fmla="*/ 1 h 23"/>
                <a:gd name="T6" fmla="*/ 17 w 18"/>
                <a:gd name="T7" fmla="*/ 1 h 23"/>
                <a:gd name="T8" fmla="*/ 18 w 18"/>
                <a:gd name="T9" fmla="*/ 2 h 23"/>
                <a:gd name="T10" fmla="*/ 18 w 18"/>
                <a:gd name="T11" fmla="*/ 4 h 23"/>
                <a:gd name="T12" fmla="*/ 18 w 18"/>
                <a:gd name="T13" fmla="*/ 12 h 23"/>
                <a:gd name="T14" fmla="*/ 18 w 18"/>
                <a:gd name="T15" fmla="*/ 13 h 23"/>
                <a:gd name="T16" fmla="*/ 17 w 18"/>
                <a:gd name="T17" fmla="*/ 14 h 23"/>
                <a:gd name="T18" fmla="*/ 16 w 18"/>
                <a:gd name="T19" fmla="*/ 15 h 23"/>
                <a:gd name="T20" fmla="*/ 15 w 18"/>
                <a:gd name="T21" fmla="*/ 15 h 23"/>
                <a:gd name="T22" fmla="*/ 7 w 18"/>
                <a:gd name="T23" fmla="*/ 15 h 23"/>
                <a:gd name="T24" fmla="*/ 7 w 18"/>
                <a:gd name="T25" fmla="*/ 18 h 23"/>
                <a:gd name="T26" fmla="*/ 9 w 18"/>
                <a:gd name="T27" fmla="*/ 18 h 23"/>
                <a:gd name="T28" fmla="*/ 9 w 18"/>
                <a:gd name="T29" fmla="*/ 20 h 23"/>
                <a:gd name="T30" fmla="*/ 5 w 18"/>
                <a:gd name="T31" fmla="*/ 20 h 23"/>
                <a:gd name="T32" fmla="*/ 5 w 18"/>
                <a:gd name="T33" fmla="*/ 13 h 23"/>
                <a:gd name="T34" fmla="*/ 15 w 18"/>
                <a:gd name="T35" fmla="*/ 13 h 23"/>
                <a:gd name="T36" fmla="*/ 16 w 18"/>
                <a:gd name="T37" fmla="*/ 13 h 23"/>
                <a:gd name="T38" fmla="*/ 16 w 18"/>
                <a:gd name="T39" fmla="*/ 12 h 23"/>
                <a:gd name="T40" fmla="*/ 16 w 18"/>
                <a:gd name="T41" fmla="*/ 4 h 23"/>
                <a:gd name="T42" fmla="*/ 16 w 18"/>
                <a:gd name="T43" fmla="*/ 3 h 23"/>
                <a:gd name="T44" fmla="*/ 15 w 18"/>
                <a:gd name="T45" fmla="*/ 2 h 23"/>
                <a:gd name="T46" fmla="*/ 0 w 18"/>
                <a:gd name="T47" fmla="*/ 2 h 23"/>
                <a:gd name="T48" fmla="*/ 0 w 18"/>
                <a:gd name="T49" fmla="*/ 0 h 23"/>
                <a:gd name="T50" fmla="*/ 2 w 18"/>
                <a:gd name="T51" fmla="*/ 18 h 23"/>
                <a:gd name="T52" fmla="*/ 2 w 18"/>
                <a:gd name="T53" fmla="*/ 5 h 23"/>
                <a:gd name="T54" fmla="*/ 0 w 18"/>
                <a:gd name="T55" fmla="*/ 5 h 23"/>
                <a:gd name="T56" fmla="*/ 0 w 18"/>
                <a:gd name="T57" fmla="*/ 3 h 23"/>
                <a:gd name="T58" fmla="*/ 4 w 18"/>
                <a:gd name="T59" fmla="*/ 3 h 23"/>
                <a:gd name="T60" fmla="*/ 4 w 18"/>
                <a:gd name="T61" fmla="*/ 20 h 23"/>
                <a:gd name="T62" fmla="*/ 0 w 18"/>
                <a:gd name="T63" fmla="*/ 20 h 23"/>
                <a:gd name="T64" fmla="*/ 0 w 18"/>
                <a:gd name="T65" fmla="*/ 18 h 23"/>
                <a:gd name="T66" fmla="*/ 2 w 18"/>
                <a:gd name="T67" fmla="*/ 18 h 23"/>
                <a:gd name="T68" fmla="*/ 9 w 18"/>
                <a:gd name="T69" fmla="*/ 23 h 23"/>
                <a:gd name="T70" fmla="*/ 0 w 18"/>
                <a:gd name="T71" fmla="*/ 23 h 23"/>
                <a:gd name="T72" fmla="*/ 0 w 18"/>
                <a:gd name="T73" fmla="*/ 21 h 23"/>
                <a:gd name="T74" fmla="*/ 9 w 18"/>
                <a:gd name="T75" fmla="*/ 21 h 23"/>
                <a:gd name="T76" fmla="*/ 9 w 18"/>
                <a:gd name="T77" fmla="*/ 23 h 23"/>
                <a:gd name="T78" fmla="*/ 5 w 18"/>
                <a:gd name="T79" fmla="*/ 3 h 23"/>
                <a:gd name="T80" fmla="*/ 15 w 18"/>
                <a:gd name="T81" fmla="*/ 3 h 23"/>
                <a:gd name="T82" fmla="*/ 15 w 18"/>
                <a:gd name="T83" fmla="*/ 4 h 23"/>
                <a:gd name="T84" fmla="*/ 15 w 18"/>
                <a:gd name="T85" fmla="*/ 12 h 23"/>
                <a:gd name="T86" fmla="*/ 15 w 18"/>
                <a:gd name="T87" fmla="*/ 12 h 23"/>
                <a:gd name="T88" fmla="*/ 5 w 18"/>
                <a:gd name="T89" fmla="*/ 12 h 23"/>
                <a:gd name="T90" fmla="*/ 5 w 18"/>
                <a:gd name="T91" fmla="*/ 3 h 23"/>
                <a:gd name="T92" fmla="*/ 13 w 18"/>
                <a:gd name="T93" fmla="*/ 10 h 23"/>
                <a:gd name="T94" fmla="*/ 13 w 18"/>
                <a:gd name="T95" fmla="*/ 5 h 23"/>
                <a:gd name="T96" fmla="*/ 7 w 18"/>
                <a:gd name="T97" fmla="*/ 5 h 23"/>
                <a:gd name="T98" fmla="*/ 7 w 18"/>
                <a:gd name="T99" fmla="*/ 10 h 23"/>
                <a:gd name="T100" fmla="*/ 13 w 18"/>
                <a:gd name="T101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" h="23">
                  <a:moveTo>
                    <a:pt x="0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6" y="0"/>
                    <a:pt x="16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4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2"/>
                    <a:pt x="18" y="13"/>
                    <a:pt x="18" y="13"/>
                  </a:cubicBezTo>
                  <a:cubicBezTo>
                    <a:pt x="18" y="14"/>
                    <a:pt x="18" y="14"/>
                    <a:pt x="17" y="14"/>
                  </a:cubicBezTo>
                  <a:cubicBezTo>
                    <a:pt x="17" y="15"/>
                    <a:pt x="17" y="15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0" y="2"/>
                    <a:pt x="0" y="2"/>
                    <a:pt x="0" y="2"/>
                  </a:cubicBezTo>
                  <a:lnTo>
                    <a:pt x="0" y="0"/>
                  </a:lnTo>
                  <a:close/>
                  <a:moveTo>
                    <a:pt x="2" y="18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8"/>
                    <a:pt x="0" y="18"/>
                    <a:pt x="0" y="18"/>
                  </a:cubicBezTo>
                  <a:lnTo>
                    <a:pt x="2" y="18"/>
                  </a:lnTo>
                  <a:close/>
                  <a:moveTo>
                    <a:pt x="9" y="23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9" y="21"/>
                    <a:pt x="9" y="21"/>
                    <a:pt x="9" y="21"/>
                  </a:cubicBezTo>
                  <a:lnTo>
                    <a:pt x="9" y="23"/>
                  </a:lnTo>
                  <a:close/>
                  <a:moveTo>
                    <a:pt x="5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5" y="12"/>
                    <a:pt x="5" y="12"/>
                    <a:pt x="5" y="12"/>
                  </a:cubicBezTo>
                  <a:lnTo>
                    <a:pt x="5" y="3"/>
                  </a:lnTo>
                  <a:close/>
                  <a:moveTo>
                    <a:pt x="13" y="10"/>
                  </a:moveTo>
                  <a:cubicBezTo>
                    <a:pt x="13" y="5"/>
                    <a:pt x="13" y="5"/>
                    <a:pt x="13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10"/>
                    <a:pt x="7" y="10"/>
                    <a:pt x="7" y="10"/>
                  </a:cubicBezTo>
                  <a:lnTo>
                    <a:pt x="13" y="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6" name="Freeform 46"/>
            <p:cNvSpPr>
              <a:spLocks noEditPoints="1"/>
            </p:cNvSpPr>
            <p:nvPr/>
          </p:nvSpPr>
          <p:spPr bwMode="auto">
            <a:xfrm>
              <a:off x="6607152" y="1911773"/>
              <a:ext cx="31750" cy="36512"/>
            </a:xfrm>
            <a:custGeom>
              <a:avLst/>
              <a:gdLst>
                <a:gd name="T0" fmla="*/ 0 w 20"/>
                <a:gd name="T1" fmla="*/ 9 h 23"/>
                <a:gd name="T2" fmla="*/ 0 w 20"/>
                <a:gd name="T3" fmla="*/ 0 h 23"/>
                <a:gd name="T4" fmla="*/ 20 w 20"/>
                <a:gd name="T5" fmla="*/ 0 h 23"/>
                <a:gd name="T6" fmla="*/ 20 w 20"/>
                <a:gd name="T7" fmla="*/ 9 h 23"/>
                <a:gd name="T8" fmla="*/ 17 w 20"/>
                <a:gd name="T9" fmla="*/ 9 h 23"/>
                <a:gd name="T10" fmla="*/ 17 w 20"/>
                <a:gd name="T11" fmla="*/ 2 h 23"/>
                <a:gd name="T12" fmla="*/ 2 w 20"/>
                <a:gd name="T13" fmla="*/ 2 h 23"/>
                <a:gd name="T14" fmla="*/ 2 w 20"/>
                <a:gd name="T15" fmla="*/ 9 h 23"/>
                <a:gd name="T16" fmla="*/ 0 w 20"/>
                <a:gd name="T17" fmla="*/ 9 h 23"/>
                <a:gd name="T18" fmla="*/ 5 w 20"/>
                <a:gd name="T19" fmla="*/ 18 h 23"/>
                <a:gd name="T20" fmla="*/ 7 w 20"/>
                <a:gd name="T21" fmla="*/ 18 h 23"/>
                <a:gd name="T22" fmla="*/ 7 w 20"/>
                <a:gd name="T23" fmla="*/ 5 h 23"/>
                <a:gd name="T24" fmla="*/ 5 w 20"/>
                <a:gd name="T25" fmla="*/ 5 h 23"/>
                <a:gd name="T26" fmla="*/ 5 w 20"/>
                <a:gd name="T27" fmla="*/ 9 h 23"/>
                <a:gd name="T28" fmla="*/ 3 w 20"/>
                <a:gd name="T29" fmla="*/ 9 h 23"/>
                <a:gd name="T30" fmla="*/ 3 w 20"/>
                <a:gd name="T31" fmla="*/ 3 h 23"/>
                <a:gd name="T32" fmla="*/ 9 w 20"/>
                <a:gd name="T33" fmla="*/ 3 h 23"/>
                <a:gd name="T34" fmla="*/ 9 w 20"/>
                <a:gd name="T35" fmla="*/ 20 h 23"/>
                <a:gd name="T36" fmla="*/ 5 w 20"/>
                <a:gd name="T37" fmla="*/ 20 h 23"/>
                <a:gd name="T38" fmla="*/ 5 w 20"/>
                <a:gd name="T39" fmla="*/ 18 h 23"/>
                <a:gd name="T40" fmla="*/ 15 w 20"/>
                <a:gd name="T41" fmla="*/ 23 h 23"/>
                <a:gd name="T42" fmla="*/ 5 w 20"/>
                <a:gd name="T43" fmla="*/ 23 h 23"/>
                <a:gd name="T44" fmla="*/ 5 w 20"/>
                <a:gd name="T45" fmla="*/ 21 h 23"/>
                <a:gd name="T46" fmla="*/ 15 w 20"/>
                <a:gd name="T47" fmla="*/ 21 h 23"/>
                <a:gd name="T48" fmla="*/ 15 w 20"/>
                <a:gd name="T49" fmla="*/ 23 h 23"/>
                <a:gd name="T50" fmla="*/ 14 w 20"/>
                <a:gd name="T51" fmla="*/ 5 h 23"/>
                <a:gd name="T52" fmla="*/ 12 w 20"/>
                <a:gd name="T53" fmla="*/ 5 h 23"/>
                <a:gd name="T54" fmla="*/ 12 w 20"/>
                <a:gd name="T55" fmla="*/ 18 h 23"/>
                <a:gd name="T56" fmla="*/ 15 w 20"/>
                <a:gd name="T57" fmla="*/ 18 h 23"/>
                <a:gd name="T58" fmla="*/ 15 w 20"/>
                <a:gd name="T59" fmla="*/ 20 h 23"/>
                <a:gd name="T60" fmla="*/ 10 w 20"/>
                <a:gd name="T61" fmla="*/ 20 h 23"/>
                <a:gd name="T62" fmla="*/ 10 w 20"/>
                <a:gd name="T63" fmla="*/ 3 h 23"/>
                <a:gd name="T64" fmla="*/ 17 w 20"/>
                <a:gd name="T65" fmla="*/ 3 h 23"/>
                <a:gd name="T66" fmla="*/ 17 w 20"/>
                <a:gd name="T67" fmla="*/ 9 h 23"/>
                <a:gd name="T68" fmla="*/ 14 w 20"/>
                <a:gd name="T69" fmla="*/ 9 h 23"/>
                <a:gd name="T70" fmla="*/ 14 w 20"/>
                <a:gd name="T71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" h="23">
                  <a:moveTo>
                    <a:pt x="0" y="9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9"/>
                  </a:lnTo>
                  <a:lnTo>
                    <a:pt x="17" y="9"/>
                  </a:lnTo>
                  <a:lnTo>
                    <a:pt x="17" y="2"/>
                  </a:lnTo>
                  <a:lnTo>
                    <a:pt x="2" y="2"/>
                  </a:lnTo>
                  <a:lnTo>
                    <a:pt x="2" y="9"/>
                  </a:lnTo>
                  <a:lnTo>
                    <a:pt x="0" y="9"/>
                  </a:lnTo>
                  <a:close/>
                  <a:moveTo>
                    <a:pt x="5" y="18"/>
                  </a:moveTo>
                  <a:lnTo>
                    <a:pt x="7" y="18"/>
                  </a:lnTo>
                  <a:lnTo>
                    <a:pt x="7" y="5"/>
                  </a:lnTo>
                  <a:lnTo>
                    <a:pt x="5" y="5"/>
                  </a:lnTo>
                  <a:lnTo>
                    <a:pt x="5" y="9"/>
                  </a:lnTo>
                  <a:lnTo>
                    <a:pt x="3" y="9"/>
                  </a:lnTo>
                  <a:lnTo>
                    <a:pt x="3" y="3"/>
                  </a:lnTo>
                  <a:lnTo>
                    <a:pt x="9" y="3"/>
                  </a:lnTo>
                  <a:lnTo>
                    <a:pt x="9" y="20"/>
                  </a:lnTo>
                  <a:lnTo>
                    <a:pt x="5" y="20"/>
                  </a:lnTo>
                  <a:lnTo>
                    <a:pt x="5" y="18"/>
                  </a:lnTo>
                  <a:close/>
                  <a:moveTo>
                    <a:pt x="15" y="23"/>
                  </a:moveTo>
                  <a:lnTo>
                    <a:pt x="5" y="23"/>
                  </a:lnTo>
                  <a:lnTo>
                    <a:pt x="5" y="21"/>
                  </a:lnTo>
                  <a:lnTo>
                    <a:pt x="15" y="21"/>
                  </a:lnTo>
                  <a:lnTo>
                    <a:pt x="15" y="23"/>
                  </a:lnTo>
                  <a:close/>
                  <a:moveTo>
                    <a:pt x="14" y="5"/>
                  </a:moveTo>
                  <a:lnTo>
                    <a:pt x="12" y="5"/>
                  </a:lnTo>
                  <a:lnTo>
                    <a:pt x="12" y="18"/>
                  </a:lnTo>
                  <a:lnTo>
                    <a:pt x="15" y="18"/>
                  </a:lnTo>
                  <a:lnTo>
                    <a:pt x="15" y="20"/>
                  </a:lnTo>
                  <a:lnTo>
                    <a:pt x="10" y="20"/>
                  </a:lnTo>
                  <a:lnTo>
                    <a:pt x="10" y="3"/>
                  </a:lnTo>
                  <a:lnTo>
                    <a:pt x="17" y="3"/>
                  </a:lnTo>
                  <a:lnTo>
                    <a:pt x="17" y="9"/>
                  </a:lnTo>
                  <a:lnTo>
                    <a:pt x="14" y="9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7" name="Freeform 47"/>
            <p:cNvSpPr>
              <a:spLocks noEditPoints="1"/>
            </p:cNvSpPr>
            <p:nvPr/>
          </p:nvSpPr>
          <p:spPr bwMode="auto">
            <a:xfrm>
              <a:off x="6642077" y="1911773"/>
              <a:ext cx="26987" cy="36512"/>
            </a:xfrm>
            <a:custGeom>
              <a:avLst/>
              <a:gdLst>
                <a:gd name="T0" fmla="*/ 3 w 17"/>
                <a:gd name="T1" fmla="*/ 23 h 23"/>
                <a:gd name="T2" fmla="*/ 2 w 17"/>
                <a:gd name="T3" fmla="*/ 23 h 23"/>
                <a:gd name="T4" fmla="*/ 1 w 17"/>
                <a:gd name="T5" fmla="*/ 22 h 23"/>
                <a:gd name="T6" fmla="*/ 0 w 17"/>
                <a:gd name="T7" fmla="*/ 21 h 23"/>
                <a:gd name="T8" fmla="*/ 0 w 17"/>
                <a:gd name="T9" fmla="*/ 20 h 23"/>
                <a:gd name="T10" fmla="*/ 0 w 17"/>
                <a:gd name="T11" fmla="*/ 4 h 23"/>
                <a:gd name="T12" fmla="*/ 0 w 17"/>
                <a:gd name="T13" fmla="*/ 2 h 23"/>
                <a:gd name="T14" fmla="*/ 1 w 17"/>
                <a:gd name="T15" fmla="*/ 1 h 23"/>
                <a:gd name="T16" fmla="*/ 2 w 17"/>
                <a:gd name="T17" fmla="*/ 1 h 23"/>
                <a:gd name="T18" fmla="*/ 3 w 17"/>
                <a:gd name="T19" fmla="*/ 0 h 23"/>
                <a:gd name="T20" fmla="*/ 13 w 17"/>
                <a:gd name="T21" fmla="*/ 0 h 23"/>
                <a:gd name="T22" fmla="*/ 15 w 17"/>
                <a:gd name="T23" fmla="*/ 1 h 23"/>
                <a:gd name="T24" fmla="*/ 16 w 17"/>
                <a:gd name="T25" fmla="*/ 1 h 23"/>
                <a:gd name="T26" fmla="*/ 17 w 17"/>
                <a:gd name="T27" fmla="*/ 2 h 23"/>
                <a:gd name="T28" fmla="*/ 17 w 17"/>
                <a:gd name="T29" fmla="*/ 4 h 23"/>
                <a:gd name="T30" fmla="*/ 17 w 17"/>
                <a:gd name="T31" fmla="*/ 20 h 23"/>
                <a:gd name="T32" fmla="*/ 17 w 17"/>
                <a:gd name="T33" fmla="*/ 21 h 23"/>
                <a:gd name="T34" fmla="*/ 16 w 17"/>
                <a:gd name="T35" fmla="*/ 22 h 23"/>
                <a:gd name="T36" fmla="*/ 15 w 17"/>
                <a:gd name="T37" fmla="*/ 23 h 23"/>
                <a:gd name="T38" fmla="*/ 13 w 17"/>
                <a:gd name="T39" fmla="*/ 23 h 23"/>
                <a:gd name="T40" fmla="*/ 3 w 17"/>
                <a:gd name="T41" fmla="*/ 23 h 23"/>
                <a:gd name="T42" fmla="*/ 13 w 17"/>
                <a:gd name="T43" fmla="*/ 21 h 23"/>
                <a:gd name="T44" fmla="*/ 14 w 17"/>
                <a:gd name="T45" fmla="*/ 21 h 23"/>
                <a:gd name="T46" fmla="*/ 15 w 17"/>
                <a:gd name="T47" fmla="*/ 20 h 23"/>
                <a:gd name="T48" fmla="*/ 15 w 17"/>
                <a:gd name="T49" fmla="*/ 4 h 23"/>
                <a:gd name="T50" fmla="*/ 14 w 17"/>
                <a:gd name="T51" fmla="*/ 3 h 23"/>
                <a:gd name="T52" fmla="*/ 13 w 17"/>
                <a:gd name="T53" fmla="*/ 2 h 23"/>
                <a:gd name="T54" fmla="*/ 3 w 17"/>
                <a:gd name="T55" fmla="*/ 2 h 23"/>
                <a:gd name="T56" fmla="*/ 2 w 17"/>
                <a:gd name="T57" fmla="*/ 3 h 23"/>
                <a:gd name="T58" fmla="*/ 2 w 17"/>
                <a:gd name="T59" fmla="*/ 4 h 23"/>
                <a:gd name="T60" fmla="*/ 2 w 17"/>
                <a:gd name="T61" fmla="*/ 20 h 23"/>
                <a:gd name="T62" fmla="*/ 2 w 17"/>
                <a:gd name="T63" fmla="*/ 21 h 23"/>
                <a:gd name="T64" fmla="*/ 3 w 17"/>
                <a:gd name="T65" fmla="*/ 21 h 23"/>
                <a:gd name="T66" fmla="*/ 13 w 17"/>
                <a:gd name="T67" fmla="*/ 21 h 23"/>
                <a:gd name="T68" fmla="*/ 3 w 17"/>
                <a:gd name="T69" fmla="*/ 20 h 23"/>
                <a:gd name="T70" fmla="*/ 3 w 17"/>
                <a:gd name="T71" fmla="*/ 20 h 23"/>
                <a:gd name="T72" fmla="*/ 3 w 17"/>
                <a:gd name="T73" fmla="*/ 4 h 23"/>
                <a:gd name="T74" fmla="*/ 3 w 17"/>
                <a:gd name="T75" fmla="*/ 3 h 23"/>
                <a:gd name="T76" fmla="*/ 13 w 17"/>
                <a:gd name="T77" fmla="*/ 3 h 23"/>
                <a:gd name="T78" fmla="*/ 14 w 17"/>
                <a:gd name="T79" fmla="*/ 4 h 23"/>
                <a:gd name="T80" fmla="*/ 14 w 17"/>
                <a:gd name="T81" fmla="*/ 20 h 23"/>
                <a:gd name="T82" fmla="*/ 13 w 17"/>
                <a:gd name="T83" fmla="*/ 20 h 23"/>
                <a:gd name="T84" fmla="*/ 3 w 17"/>
                <a:gd name="T85" fmla="*/ 20 h 23"/>
                <a:gd name="T86" fmla="*/ 12 w 17"/>
                <a:gd name="T87" fmla="*/ 5 h 23"/>
                <a:gd name="T88" fmla="*/ 5 w 17"/>
                <a:gd name="T89" fmla="*/ 5 h 23"/>
                <a:gd name="T90" fmla="*/ 5 w 17"/>
                <a:gd name="T91" fmla="*/ 18 h 23"/>
                <a:gd name="T92" fmla="*/ 12 w 17"/>
                <a:gd name="T93" fmla="*/ 18 h 23"/>
                <a:gd name="T94" fmla="*/ 12 w 17"/>
                <a:gd name="T95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" h="23">
                  <a:moveTo>
                    <a:pt x="3" y="23"/>
                  </a:moveTo>
                  <a:cubicBezTo>
                    <a:pt x="3" y="23"/>
                    <a:pt x="2" y="23"/>
                    <a:pt x="2" y="23"/>
                  </a:cubicBezTo>
                  <a:cubicBezTo>
                    <a:pt x="2" y="23"/>
                    <a:pt x="1" y="23"/>
                    <a:pt x="1" y="22"/>
                  </a:cubicBezTo>
                  <a:cubicBezTo>
                    <a:pt x="1" y="22"/>
                    <a:pt x="0" y="22"/>
                    <a:pt x="0" y="21"/>
                  </a:cubicBezTo>
                  <a:cubicBezTo>
                    <a:pt x="0" y="21"/>
                    <a:pt x="0" y="20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1" y="2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2"/>
                    <a:pt x="16" y="2"/>
                    <a:pt x="17" y="2"/>
                  </a:cubicBezTo>
                  <a:cubicBezTo>
                    <a:pt x="17" y="3"/>
                    <a:pt x="17" y="3"/>
                    <a:pt x="17" y="4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5" y="23"/>
                    <a:pt x="15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3" y="23"/>
                  </a:lnTo>
                  <a:close/>
                  <a:moveTo>
                    <a:pt x="13" y="21"/>
                  </a:moveTo>
                  <a:cubicBezTo>
                    <a:pt x="14" y="21"/>
                    <a:pt x="14" y="21"/>
                    <a:pt x="14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3" y="21"/>
                    <a:pt x="3" y="21"/>
                    <a:pt x="3" y="21"/>
                  </a:cubicBezTo>
                  <a:lnTo>
                    <a:pt x="13" y="21"/>
                  </a:ln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lnTo>
                    <a:pt x="3" y="20"/>
                  </a:lnTo>
                  <a:close/>
                  <a:moveTo>
                    <a:pt x="12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12" y="18"/>
                    <a:pt x="12" y="18"/>
                    <a:pt x="12" y="18"/>
                  </a:cubicBezTo>
                  <a:lnTo>
                    <a:pt x="12" y="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8" name="Freeform 48"/>
            <p:cNvSpPr>
              <a:spLocks noEditPoints="1"/>
            </p:cNvSpPr>
            <p:nvPr/>
          </p:nvSpPr>
          <p:spPr bwMode="auto">
            <a:xfrm>
              <a:off x="6213452" y="1967336"/>
              <a:ext cx="87312" cy="196850"/>
            </a:xfrm>
            <a:custGeom>
              <a:avLst/>
              <a:gdLst>
                <a:gd name="T0" fmla="*/ 0 w 55"/>
                <a:gd name="T1" fmla="*/ 0 h 124"/>
                <a:gd name="T2" fmla="*/ 43 w 55"/>
                <a:gd name="T3" fmla="*/ 0 h 124"/>
                <a:gd name="T4" fmla="*/ 43 w 55"/>
                <a:gd name="T5" fmla="*/ 96 h 124"/>
                <a:gd name="T6" fmla="*/ 55 w 55"/>
                <a:gd name="T7" fmla="*/ 96 h 124"/>
                <a:gd name="T8" fmla="*/ 55 w 55"/>
                <a:gd name="T9" fmla="*/ 108 h 124"/>
                <a:gd name="T10" fmla="*/ 30 w 55"/>
                <a:gd name="T11" fmla="*/ 108 h 124"/>
                <a:gd name="T12" fmla="*/ 30 w 55"/>
                <a:gd name="T13" fmla="*/ 11 h 124"/>
                <a:gd name="T14" fmla="*/ 0 w 55"/>
                <a:gd name="T15" fmla="*/ 11 h 124"/>
                <a:gd name="T16" fmla="*/ 0 w 55"/>
                <a:gd name="T17" fmla="*/ 0 h 124"/>
                <a:gd name="T18" fmla="*/ 0 w 55"/>
                <a:gd name="T19" fmla="*/ 96 h 124"/>
                <a:gd name="T20" fmla="*/ 14 w 55"/>
                <a:gd name="T21" fmla="*/ 96 h 124"/>
                <a:gd name="T22" fmla="*/ 14 w 55"/>
                <a:gd name="T23" fmla="*/ 28 h 124"/>
                <a:gd name="T24" fmla="*/ 0 w 55"/>
                <a:gd name="T25" fmla="*/ 28 h 124"/>
                <a:gd name="T26" fmla="*/ 0 w 55"/>
                <a:gd name="T27" fmla="*/ 16 h 124"/>
                <a:gd name="T28" fmla="*/ 26 w 55"/>
                <a:gd name="T29" fmla="*/ 16 h 124"/>
                <a:gd name="T30" fmla="*/ 26 w 55"/>
                <a:gd name="T31" fmla="*/ 108 h 124"/>
                <a:gd name="T32" fmla="*/ 0 w 55"/>
                <a:gd name="T33" fmla="*/ 108 h 124"/>
                <a:gd name="T34" fmla="*/ 0 w 55"/>
                <a:gd name="T35" fmla="*/ 96 h 124"/>
                <a:gd name="T36" fmla="*/ 0 w 55"/>
                <a:gd name="T37" fmla="*/ 124 h 124"/>
                <a:gd name="T38" fmla="*/ 0 w 55"/>
                <a:gd name="T39" fmla="*/ 112 h 124"/>
                <a:gd name="T40" fmla="*/ 55 w 55"/>
                <a:gd name="T41" fmla="*/ 112 h 124"/>
                <a:gd name="T42" fmla="*/ 55 w 55"/>
                <a:gd name="T43" fmla="*/ 124 h 124"/>
                <a:gd name="T44" fmla="*/ 0 w 55"/>
                <a:gd name="T4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124">
                  <a:moveTo>
                    <a:pt x="0" y="0"/>
                  </a:moveTo>
                  <a:lnTo>
                    <a:pt x="43" y="0"/>
                  </a:lnTo>
                  <a:lnTo>
                    <a:pt x="43" y="96"/>
                  </a:lnTo>
                  <a:lnTo>
                    <a:pt x="55" y="96"/>
                  </a:lnTo>
                  <a:lnTo>
                    <a:pt x="55" y="108"/>
                  </a:lnTo>
                  <a:lnTo>
                    <a:pt x="30" y="108"/>
                  </a:lnTo>
                  <a:lnTo>
                    <a:pt x="30" y="11"/>
                  </a:lnTo>
                  <a:lnTo>
                    <a:pt x="0" y="11"/>
                  </a:lnTo>
                  <a:lnTo>
                    <a:pt x="0" y="0"/>
                  </a:lnTo>
                  <a:close/>
                  <a:moveTo>
                    <a:pt x="0" y="96"/>
                  </a:moveTo>
                  <a:lnTo>
                    <a:pt x="14" y="96"/>
                  </a:lnTo>
                  <a:lnTo>
                    <a:pt x="14" y="28"/>
                  </a:lnTo>
                  <a:lnTo>
                    <a:pt x="0" y="28"/>
                  </a:lnTo>
                  <a:lnTo>
                    <a:pt x="0" y="16"/>
                  </a:lnTo>
                  <a:lnTo>
                    <a:pt x="26" y="16"/>
                  </a:lnTo>
                  <a:lnTo>
                    <a:pt x="26" y="108"/>
                  </a:lnTo>
                  <a:lnTo>
                    <a:pt x="0" y="108"/>
                  </a:lnTo>
                  <a:lnTo>
                    <a:pt x="0" y="96"/>
                  </a:lnTo>
                  <a:close/>
                  <a:moveTo>
                    <a:pt x="0" y="124"/>
                  </a:moveTo>
                  <a:lnTo>
                    <a:pt x="0" y="112"/>
                  </a:lnTo>
                  <a:lnTo>
                    <a:pt x="55" y="112"/>
                  </a:lnTo>
                  <a:lnTo>
                    <a:pt x="55" y="124"/>
                  </a:lnTo>
                  <a:lnTo>
                    <a:pt x="0" y="1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9" name="Freeform 49"/>
            <p:cNvSpPr>
              <a:spLocks noEditPoints="1"/>
            </p:cNvSpPr>
            <p:nvPr/>
          </p:nvSpPr>
          <p:spPr bwMode="auto">
            <a:xfrm>
              <a:off x="6319814" y="1967336"/>
              <a:ext cx="130175" cy="196850"/>
            </a:xfrm>
            <a:custGeom>
              <a:avLst/>
              <a:gdLst>
                <a:gd name="T0" fmla="*/ 84 w 84"/>
                <a:gd name="T1" fmla="*/ 107 h 126"/>
                <a:gd name="T2" fmla="*/ 83 w 84"/>
                <a:gd name="T3" fmla="*/ 115 h 126"/>
                <a:gd name="T4" fmla="*/ 79 w 84"/>
                <a:gd name="T5" fmla="*/ 121 h 126"/>
                <a:gd name="T6" fmla="*/ 73 w 84"/>
                <a:gd name="T7" fmla="*/ 125 h 126"/>
                <a:gd name="T8" fmla="*/ 65 w 84"/>
                <a:gd name="T9" fmla="*/ 126 h 126"/>
                <a:gd name="T10" fmla="*/ 19 w 84"/>
                <a:gd name="T11" fmla="*/ 126 h 126"/>
                <a:gd name="T12" fmla="*/ 11 w 84"/>
                <a:gd name="T13" fmla="*/ 125 h 126"/>
                <a:gd name="T14" fmla="*/ 5 w 84"/>
                <a:gd name="T15" fmla="*/ 121 h 126"/>
                <a:gd name="T16" fmla="*/ 1 w 84"/>
                <a:gd name="T17" fmla="*/ 115 h 126"/>
                <a:gd name="T18" fmla="*/ 0 w 84"/>
                <a:gd name="T19" fmla="*/ 107 h 126"/>
                <a:gd name="T20" fmla="*/ 0 w 84"/>
                <a:gd name="T21" fmla="*/ 19 h 126"/>
                <a:gd name="T22" fmla="*/ 1 w 84"/>
                <a:gd name="T23" fmla="*/ 12 h 126"/>
                <a:gd name="T24" fmla="*/ 5 w 84"/>
                <a:gd name="T25" fmla="*/ 6 h 126"/>
                <a:gd name="T26" fmla="*/ 11 w 84"/>
                <a:gd name="T27" fmla="*/ 1 h 126"/>
                <a:gd name="T28" fmla="*/ 19 w 84"/>
                <a:gd name="T29" fmla="*/ 0 h 126"/>
                <a:gd name="T30" fmla="*/ 65 w 84"/>
                <a:gd name="T31" fmla="*/ 0 h 126"/>
                <a:gd name="T32" fmla="*/ 73 w 84"/>
                <a:gd name="T33" fmla="*/ 1 h 126"/>
                <a:gd name="T34" fmla="*/ 79 w 84"/>
                <a:gd name="T35" fmla="*/ 6 h 126"/>
                <a:gd name="T36" fmla="*/ 83 w 84"/>
                <a:gd name="T37" fmla="*/ 12 h 126"/>
                <a:gd name="T38" fmla="*/ 84 w 84"/>
                <a:gd name="T39" fmla="*/ 19 h 126"/>
                <a:gd name="T40" fmla="*/ 84 w 84"/>
                <a:gd name="T41" fmla="*/ 107 h 126"/>
                <a:gd name="T42" fmla="*/ 72 w 84"/>
                <a:gd name="T43" fmla="*/ 19 h 126"/>
                <a:gd name="T44" fmla="*/ 70 w 84"/>
                <a:gd name="T45" fmla="*/ 14 h 126"/>
                <a:gd name="T46" fmla="*/ 65 w 84"/>
                <a:gd name="T47" fmla="*/ 12 h 126"/>
                <a:gd name="T48" fmla="*/ 19 w 84"/>
                <a:gd name="T49" fmla="*/ 12 h 126"/>
                <a:gd name="T50" fmla="*/ 14 w 84"/>
                <a:gd name="T51" fmla="*/ 14 h 126"/>
                <a:gd name="T52" fmla="*/ 12 w 84"/>
                <a:gd name="T53" fmla="*/ 19 h 126"/>
                <a:gd name="T54" fmla="*/ 12 w 84"/>
                <a:gd name="T55" fmla="*/ 107 h 126"/>
                <a:gd name="T56" fmla="*/ 14 w 84"/>
                <a:gd name="T57" fmla="*/ 112 h 126"/>
                <a:gd name="T58" fmla="*/ 19 w 84"/>
                <a:gd name="T59" fmla="*/ 114 h 126"/>
                <a:gd name="T60" fmla="*/ 65 w 84"/>
                <a:gd name="T61" fmla="*/ 114 h 126"/>
                <a:gd name="T62" fmla="*/ 70 w 84"/>
                <a:gd name="T63" fmla="*/ 112 h 126"/>
                <a:gd name="T64" fmla="*/ 72 w 84"/>
                <a:gd name="T65" fmla="*/ 107 h 126"/>
                <a:gd name="T66" fmla="*/ 72 w 84"/>
                <a:gd name="T67" fmla="*/ 19 h 126"/>
                <a:gd name="T68" fmla="*/ 68 w 84"/>
                <a:gd name="T69" fmla="*/ 107 h 126"/>
                <a:gd name="T70" fmla="*/ 65 w 84"/>
                <a:gd name="T71" fmla="*/ 110 h 126"/>
                <a:gd name="T72" fmla="*/ 19 w 84"/>
                <a:gd name="T73" fmla="*/ 110 h 126"/>
                <a:gd name="T74" fmla="*/ 17 w 84"/>
                <a:gd name="T75" fmla="*/ 107 h 126"/>
                <a:gd name="T76" fmla="*/ 17 w 84"/>
                <a:gd name="T77" fmla="*/ 19 h 126"/>
                <a:gd name="T78" fmla="*/ 19 w 84"/>
                <a:gd name="T79" fmla="*/ 17 h 126"/>
                <a:gd name="T80" fmla="*/ 65 w 84"/>
                <a:gd name="T81" fmla="*/ 17 h 126"/>
                <a:gd name="T82" fmla="*/ 68 w 84"/>
                <a:gd name="T83" fmla="*/ 19 h 126"/>
                <a:gd name="T84" fmla="*/ 68 w 84"/>
                <a:gd name="T85" fmla="*/ 107 h 126"/>
                <a:gd name="T86" fmla="*/ 55 w 84"/>
                <a:gd name="T87" fmla="*/ 29 h 126"/>
                <a:gd name="T88" fmla="*/ 29 w 84"/>
                <a:gd name="T89" fmla="*/ 29 h 126"/>
                <a:gd name="T90" fmla="*/ 29 w 84"/>
                <a:gd name="T91" fmla="*/ 98 h 126"/>
                <a:gd name="T92" fmla="*/ 55 w 84"/>
                <a:gd name="T93" fmla="*/ 98 h 126"/>
                <a:gd name="T94" fmla="*/ 55 w 84"/>
                <a:gd name="T95" fmla="*/ 2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4" h="126">
                  <a:moveTo>
                    <a:pt x="84" y="107"/>
                  </a:moveTo>
                  <a:cubicBezTo>
                    <a:pt x="84" y="110"/>
                    <a:pt x="84" y="113"/>
                    <a:pt x="83" y="115"/>
                  </a:cubicBezTo>
                  <a:cubicBezTo>
                    <a:pt x="82" y="117"/>
                    <a:pt x="80" y="119"/>
                    <a:pt x="79" y="121"/>
                  </a:cubicBezTo>
                  <a:cubicBezTo>
                    <a:pt x="77" y="123"/>
                    <a:pt x="75" y="124"/>
                    <a:pt x="73" y="125"/>
                  </a:cubicBezTo>
                  <a:cubicBezTo>
                    <a:pt x="70" y="126"/>
                    <a:pt x="68" y="126"/>
                    <a:pt x="65" y="126"/>
                  </a:cubicBezTo>
                  <a:cubicBezTo>
                    <a:pt x="19" y="126"/>
                    <a:pt x="19" y="126"/>
                    <a:pt x="19" y="126"/>
                  </a:cubicBezTo>
                  <a:cubicBezTo>
                    <a:pt x="16" y="126"/>
                    <a:pt x="14" y="126"/>
                    <a:pt x="11" y="125"/>
                  </a:cubicBezTo>
                  <a:cubicBezTo>
                    <a:pt x="9" y="124"/>
                    <a:pt x="7" y="123"/>
                    <a:pt x="5" y="121"/>
                  </a:cubicBezTo>
                  <a:cubicBezTo>
                    <a:pt x="4" y="119"/>
                    <a:pt x="2" y="117"/>
                    <a:pt x="1" y="115"/>
                  </a:cubicBezTo>
                  <a:cubicBezTo>
                    <a:pt x="0" y="113"/>
                    <a:pt x="0" y="110"/>
                    <a:pt x="0" y="10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6"/>
                    <a:pt x="0" y="14"/>
                    <a:pt x="1" y="12"/>
                  </a:cubicBezTo>
                  <a:cubicBezTo>
                    <a:pt x="2" y="9"/>
                    <a:pt x="4" y="7"/>
                    <a:pt x="5" y="6"/>
                  </a:cubicBezTo>
                  <a:cubicBezTo>
                    <a:pt x="7" y="4"/>
                    <a:pt x="9" y="2"/>
                    <a:pt x="11" y="1"/>
                  </a:cubicBezTo>
                  <a:cubicBezTo>
                    <a:pt x="14" y="0"/>
                    <a:pt x="16" y="0"/>
                    <a:pt x="19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8" y="0"/>
                    <a:pt x="70" y="0"/>
                    <a:pt x="73" y="1"/>
                  </a:cubicBezTo>
                  <a:cubicBezTo>
                    <a:pt x="75" y="2"/>
                    <a:pt x="77" y="4"/>
                    <a:pt x="79" y="6"/>
                  </a:cubicBezTo>
                  <a:cubicBezTo>
                    <a:pt x="80" y="7"/>
                    <a:pt x="82" y="9"/>
                    <a:pt x="83" y="12"/>
                  </a:cubicBezTo>
                  <a:cubicBezTo>
                    <a:pt x="84" y="14"/>
                    <a:pt x="84" y="16"/>
                    <a:pt x="84" y="19"/>
                  </a:cubicBezTo>
                  <a:lnTo>
                    <a:pt x="84" y="107"/>
                  </a:lnTo>
                  <a:close/>
                  <a:moveTo>
                    <a:pt x="72" y="19"/>
                  </a:moveTo>
                  <a:cubicBezTo>
                    <a:pt x="72" y="17"/>
                    <a:pt x="71" y="15"/>
                    <a:pt x="70" y="14"/>
                  </a:cubicBezTo>
                  <a:cubicBezTo>
                    <a:pt x="69" y="13"/>
                    <a:pt x="67" y="12"/>
                    <a:pt x="65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7" y="12"/>
                    <a:pt x="15" y="13"/>
                    <a:pt x="14" y="14"/>
                  </a:cubicBezTo>
                  <a:cubicBezTo>
                    <a:pt x="13" y="15"/>
                    <a:pt x="12" y="17"/>
                    <a:pt x="12" y="19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12" y="109"/>
                    <a:pt x="13" y="111"/>
                    <a:pt x="14" y="112"/>
                  </a:cubicBezTo>
                  <a:cubicBezTo>
                    <a:pt x="15" y="114"/>
                    <a:pt x="17" y="114"/>
                    <a:pt x="19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7" y="114"/>
                    <a:pt x="69" y="114"/>
                    <a:pt x="70" y="112"/>
                  </a:cubicBezTo>
                  <a:cubicBezTo>
                    <a:pt x="71" y="111"/>
                    <a:pt x="72" y="109"/>
                    <a:pt x="72" y="107"/>
                  </a:cubicBezTo>
                  <a:lnTo>
                    <a:pt x="72" y="19"/>
                  </a:lnTo>
                  <a:close/>
                  <a:moveTo>
                    <a:pt x="68" y="107"/>
                  </a:moveTo>
                  <a:cubicBezTo>
                    <a:pt x="68" y="109"/>
                    <a:pt x="67" y="110"/>
                    <a:pt x="65" y="110"/>
                  </a:cubicBezTo>
                  <a:cubicBezTo>
                    <a:pt x="19" y="110"/>
                    <a:pt x="19" y="110"/>
                    <a:pt x="19" y="110"/>
                  </a:cubicBezTo>
                  <a:cubicBezTo>
                    <a:pt x="17" y="110"/>
                    <a:pt x="17" y="109"/>
                    <a:pt x="17" y="10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7"/>
                    <a:pt x="17" y="17"/>
                    <a:pt x="19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7" y="17"/>
                    <a:pt x="68" y="17"/>
                    <a:pt x="68" y="19"/>
                  </a:cubicBezTo>
                  <a:lnTo>
                    <a:pt x="68" y="107"/>
                  </a:lnTo>
                  <a:close/>
                  <a:moveTo>
                    <a:pt x="55" y="29"/>
                  </a:moveTo>
                  <a:cubicBezTo>
                    <a:pt x="29" y="29"/>
                    <a:pt x="29" y="29"/>
                    <a:pt x="29" y="29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55" y="98"/>
                    <a:pt x="55" y="98"/>
                    <a:pt x="55" y="98"/>
                  </a:cubicBezTo>
                  <a:lnTo>
                    <a:pt x="55" y="2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0" name="Freeform 50"/>
            <p:cNvSpPr>
              <a:spLocks noEditPoints="1"/>
            </p:cNvSpPr>
            <p:nvPr/>
          </p:nvSpPr>
          <p:spPr bwMode="auto">
            <a:xfrm>
              <a:off x="6469039" y="1967336"/>
              <a:ext cx="206375" cy="196850"/>
            </a:xfrm>
            <a:custGeom>
              <a:avLst/>
              <a:gdLst>
                <a:gd name="T0" fmla="*/ 41 w 132"/>
                <a:gd name="T1" fmla="*/ 86 h 126"/>
                <a:gd name="T2" fmla="*/ 11 w 132"/>
                <a:gd name="T3" fmla="*/ 85 h 126"/>
                <a:gd name="T4" fmla="*/ 2 w 132"/>
                <a:gd name="T5" fmla="*/ 76 h 126"/>
                <a:gd name="T6" fmla="*/ 0 w 132"/>
                <a:gd name="T7" fmla="*/ 17 h 126"/>
                <a:gd name="T8" fmla="*/ 5 w 132"/>
                <a:gd name="T9" fmla="*/ 5 h 126"/>
                <a:gd name="T10" fmla="*/ 17 w 132"/>
                <a:gd name="T11" fmla="*/ 0 h 126"/>
                <a:gd name="T12" fmla="*/ 51 w 132"/>
                <a:gd name="T13" fmla="*/ 1 h 126"/>
                <a:gd name="T14" fmla="*/ 60 w 132"/>
                <a:gd name="T15" fmla="*/ 10 h 126"/>
                <a:gd name="T16" fmla="*/ 62 w 132"/>
                <a:gd name="T17" fmla="*/ 34 h 126"/>
                <a:gd name="T18" fmla="*/ 88 w 132"/>
                <a:gd name="T19" fmla="*/ 0 h 126"/>
                <a:gd name="T20" fmla="*/ 26 w 132"/>
                <a:gd name="T21" fmla="*/ 126 h 126"/>
                <a:gd name="T22" fmla="*/ 48 w 132"/>
                <a:gd name="T23" fmla="*/ 14 h 126"/>
                <a:gd name="T24" fmla="*/ 17 w 132"/>
                <a:gd name="T25" fmla="*/ 12 h 126"/>
                <a:gd name="T26" fmla="*/ 12 w 132"/>
                <a:gd name="T27" fmla="*/ 17 h 126"/>
                <a:gd name="T28" fmla="*/ 14 w 132"/>
                <a:gd name="T29" fmla="*/ 73 h 126"/>
                <a:gd name="T30" fmla="*/ 45 w 132"/>
                <a:gd name="T31" fmla="*/ 74 h 126"/>
                <a:gd name="T32" fmla="*/ 50 w 132"/>
                <a:gd name="T33" fmla="*/ 69 h 126"/>
                <a:gd name="T34" fmla="*/ 45 w 132"/>
                <a:gd name="T35" fmla="*/ 69 h 126"/>
                <a:gd name="T36" fmla="*/ 17 w 132"/>
                <a:gd name="T37" fmla="*/ 70 h 126"/>
                <a:gd name="T38" fmla="*/ 17 w 132"/>
                <a:gd name="T39" fmla="*/ 17 h 126"/>
                <a:gd name="T40" fmla="*/ 45 w 132"/>
                <a:gd name="T41" fmla="*/ 17 h 126"/>
                <a:gd name="T42" fmla="*/ 45 w 132"/>
                <a:gd name="T43" fmla="*/ 69 h 126"/>
                <a:gd name="T44" fmla="*/ 29 w 132"/>
                <a:gd name="T45" fmla="*/ 29 h 126"/>
                <a:gd name="T46" fmla="*/ 33 w 132"/>
                <a:gd name="T47" fmla="*/ 57 h 126"/>
                <a:gd name="T48" fmla="*/ 132 w 132"/>
                <a:gd name="T49" fmla="*/ 109 h 126"/>
                <a:gd name="T50" fmla="*/ 127 w 132"/>
                <a:gd name="T51" fmla="*/ 121 h 126"/>
                <a:gd name="T52" fmla="*/ 115 w 132"/>
                <a:gd name="T53" fmla="*/ 126 h 126"/>
                <a:gd name="T54" fmla="*/ 80 w 132"/>
                <a:gd name="T55" fmla="*/ 125 h 126"/>
                <a:gd name="T56" fmla="*/ 71 w 132"/>
                <a:gd name="T57" fmla="*/ 116 h 126"/>
                <a:gd name="T58" fmla="*/ 70 w 132"/>
                <a:gd name="T59" fmla="*/ 93 h 126"/>
                <a:gd name="T60" fmla="*/ 44 w 132"/>
                <a:gd name="T61" fmla="*/ 126 h 126"/>
                <a:gd name="T62" fmla="*/ 106 w 132"/>
                <a:gd name="T63" fmla="*/ 0 h 126"/>
                <a:gd name="T64" fmla="*/ 115 w 132"/>
                <a:gd name="T65" fmla="*/ 40 h 126"/>
                <a:gd name="T66" fmla="*/ 127 w 132"/>
                <a:gd name="T67" fmla="*/ 45 h 126"/>
                <a:gd name="T68" fmla="*/ 132 w 132"/>
                <a:gd name="T69" fmla="*/ 57 h 126"/>
                <a:gd name="T70" fmla="*/ 120 w 132"/>
                <a:gd name="T71" fmla="*/ 57 h 126"/>
                <a:gd name="T72" fmla="*/ 115 w 132"/>
                <a:gd name="T73" fmla="*/ 52 h 126"/>
                <a:gd name="T74" fmla="*/ 84 w 132"/>
                <a:gd name="T75" fmla="*/ 54 h 126"/>
                <a:gd name="T76" fmla="*/ 82 w 132"/>
                <a:gd name="T77" fmla="*/ 109 h 126"/>
                <a:gd name="T78" fmla="*/ 87 w 132"/>
                <a:gd name="T79" fmla="*/ 114 h 126"/>
                <a:gd name="T80" fmla="*/ 118 w 132"/>
                <a:gd name="T81" fmla="*/ 113 h 126"/>
                <a:gd name="T82" fmla="*/ 120 w 132"/>
                <a:gd name="T83" fmla="*/ 57 h 126"/>
                <a:gd name="T84" fmla="*/ 87 w 132"/>
                <a:gd name="T85" fmla="*/ 57 h 126"/>
                <a:gd name="T86" fmla="*/ 115 w 132"/>
                <a:gd name="T87" fmla="*/ 57 h 126"/>
                <a:gd name="T88" fmla="*/ 115 w 132"/>
                <a:gd name="T89" fmla="*/ 110 h 126"/>
                <a:gd name="T90" fmla="*/ 103 w 132"/>
                <a:gd name="T91" fmla="*/ 69 h 126"/>
                <a:gd name="T92" fmla="*/ 99 w 132"/>
                <a:gd name="T93" fmla="*/ 98 h 126"/>
                <a:gd name="T94" fmla="*/ 103 w 132"/>
                <a:gd name="T95" fmla="*/ 69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2" h="126">
                  <a:moveTo>
                    <a:pt x="26" y="126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15" y="86"/>
                    <a:pt x="13" y="86"/>
                    <a:pt x="11" y="85"/>
                  </a:cubicBezTo>
                  <a:cubicBezTo>
                    <a:pt x="9" y="84"/>
                    <a:pt x="7" y="83"/>
                    <a:pt x="5" y="81"/>
                  </a:cubicBezTo>
                  <a:cubicBezTo>
                    <a:pt x="4" y="80"/>
                    <a:pt x="2" y="78"/>
                    <a:pt x="2" y="76"/>
                  </a:cubicBezTo>
                  <a:cubicBezTo>
                    <a:pt x="1" y="74"/>
                    <a:pt x="0" y="72"/>
                    <a:pt x="0" y="69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5"/>
                    <a:pt x="1" y="12"/>
                    <a:pt x="2" y="10"/>
                  </a:cubicBezTo>
                  <a:cubicBezTo>
                    <a:pt x="2" y="8"/>
                    <a:pt x="4" y="7"/>
                    <a:pt x="5" y="5"/>
                  </a:cubicBezTo>
                  <a:cubicBezTo>
                    <a:pt x="7" y="3"/>
                    <a:pt x="9" y="2"/>
                    <a:pt x="11" y="1"/>
                  </a:cubicBezTo>
                  <a:cubicBezTo>
                    <a:pt x="13" y="0"/>
                    <a:pt x="15" y="0"/>
                    <a:pt x="17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0"/>
                    <a:pt x="49" y="0"/>
                    <a:pt x="51" y="1"/>
                  </a:cubicBezTo>
                  <a:cubicBezTo>
                    <a:pt x="53" y="2"/>
                    <a:pt x="55" y="3"/>
                    <a:pt x="57" y="5"/>
                  </a:cubicBezTo>
                  <a:cubicBezTo>
                    <a:pt x="58" y="7"/>
                    <a:pt x="60" y="8"/>
                    <a:pt x="60" y="10"/>
                  </a:cubicBezTo>
                  <a:cubicBezTo>
                    <a:pt x="61" y="12"/>
                    <a:pt x="62" y="15"/>
                    <a:pt x="62" y="17"/>
                  </a:cubicBezTo>
                  <a:cubicBezTo>
                    <a:pt x="62" y="34"/>
                    <a:pt x="62" y="34"/>
                    <a:pt x="62" y="34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39" y="126"/>
                    <a:pt x="39" y="126"/>
                    <a:pt x="39" y="126"/>
                  </a:cubicBezTo>
                  <a:lnTo>
                    <a:pt x="26" y="126"/>
                  </a:lnTo>
                  <a:close/>
                  <a:moveTo>
                    <a:pt x="50" y="17"/>
                  </a:moveTo>
                  <a:cubicBezTo>
                    <a:pt x="50" y="16"/>
                    <a:pt x="49" y="14"/>
                    <a:pt x="48" y="14"/>
                  </a:cubicBezTo>
                  <a:cubicBezTo>
                    <a:pt x="47" y="13"/>
                    <a:pt x="46" y="12"/>
                    <a:pt x="45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12"/>
                    <a:pt x="15" y="13"/>
                    <a:pt x="14" y="14"/>
                  </a:cubicBezTo>
                  <a:cubicBezTo>
                    <a:pt x="13" y="14"/>
                    <a:pt x="12" y="16"/>
                    <a:pt x="12" y="17"/>
                  </a:cubicBezTo>
                  <a:cubicBezTo>
                    <a:pt x="12" y="69"/>
                    <a:pt x="12" y="69"/>
                    <a:pt x="12" y="69"/>
                  </a:cubicBezTo>
                  <a:cubicBezTo>
                    <a:pt x="12" y="71"/>
                    <a:pt x="13" y="72"/>
                    <a:pt x="14" y="73"/>
                  </a:cubicBezTo>
                  <a:cubicBezTo>
                    <a:pt x="15" y="74"/>
                    <a:pt x="16" y="74"/>
                    <a:pt x="17" y="74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6" y="74"/>
                    <a:pt x="47" y="74"/>
                    <a:pt x="48" y="73"/>
                  </a:cubicBezTo>
                  <a:cubicBezTo>
                    <a:pt x="49" y="72"/>
                    <a:pt x="50" y="71"/>
                    <a:pt x="50" y="69"/>
                  </a:cubicBezTo>
                  <a:lnTo>
                    <a:pt x="50" y="17"/>
                  </a:lnTo>
                  <a:close/>
                  <a:moveTo>
                    <a:pt x="45" y="69"/>
                  </a:moveTo>
                  <a:cubicBezTo>
                    <a:pt x="45" y="70"/>
                    <a:pt x="45" y="70"/>
                    <a:pt x="45" y="70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7"/>
                    <a:pt x="45" y="17"/>
                    <a:pt x="45" y="17"/>
                  </a:cubicBezTo>
                  <a:lnTo>
                    <a:pt x="45" y="69"/>
                  </a:lnTo>
                  <a:close/>
                  <a:moveTo>
                    <a:pt x="33" y="29"/>
                  </a:moveTo>
                  <a:cubicBezTo>
                    <a:pt x="29" y="29"/>
                    <a:pt x="29" y="29"/>
                    <a:pt x="29" y="29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3" y="57"/>
                    <a:pt x="33" y="57"/>
                    <a:pt x="33" y="57"/>
                  </a:cubicBezTo>
                  <a:lnTo>
                    <a:pt x="33" y="29"/>
                  </a:lnTo>
                  <a:close/>
                  <a:moveTo>
                    <a:pt x="132" y="109"/>
                  </a:moveTo>
                  <a:cubicBezTo>
                    <a:pt x="132" y="112"/>
                    <a:pt x="131" y="114"/>
                    <a:pt x="130" y="116"/>
                  </a:cubicBezTo>
                  <a:cubicBezTo>
                    <a:pt x="129" y="118"/>
                    <a:pt x="128" y="120"/>
                    <a:pt x="127" y="121"/>
                  </a:cubicBezTo>
                  <a:cubicBezTo>
                    <a:pt x="125" y="123"/>
                    <a:pt x="123" y="124"/>
                    <a:pt x="121" y="125"/>
                  </a:cubicBezTo>
                  <a:cubicBezTo>
                    <a:pt x="119" y="126"/>
                    <a:pt x="117" y="126"/>
                    <a:pt x="115" y="126"/>
                  </a:cubicBezTo>
                  <a:cubicBezTo>
                    <a:pt x="87" y="126"/>
                    <a:pt x="87" y="126"/>
                    <a:pt x="87" y="126"/>
                  </a:cubicBezTo>
                  <a:cubicBezTo>
                    <a:pt x="85" y="126"/>
                    <a:pt x="83" y="126"/>
                    <a:pt x="80" y="125"/>
                  </a:cubicBezTo>
                  <a:cubicBezTo>
                    <a:pt x="78" y="124"/>
                    <a:pt x="77" y="123"/>
                    <a:pt x="75" y="121"/>
                  </a:cubicBezTo>
                  <a:cubicBezTo>
                    <a:pt x="73" y="120"/>
                    <a:pt x="72" y="118"/>
                    <a:pt x="71" y="116"/>
                  </a:cubicBezTo>
                  <a:cubicBezTo>
                    <a:pt x="70" y="114"/>
                    <a:pt x="70" y="112"/>
                    <a:pt x="70" y="109"/>
                  </a:cubicBezTo>
                  <a:cubicBezTo>
                    <a:pt x="70" y="93"/>
                    <a:pt x="70" y="93"/>
                    <a:pt x="70" y="93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44" y="126"/>
                    <a:pt x="44" y="126"/>
                    <a:pt x="44" y="126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7" y="40"/>
                    <a:pt x="119" y="41"/>
                    <a:pt x="121" y="41"/>
                  </a:cubicBezTo>
                  <a:cubicBezTo>
                    <a:pt x="123" y="42"/>
                    <a:pt x="125" y="44"/>
                    <a:pt x="127" y="45"/>
                  </a:cubicBezTo>
                  <a:cubicBezTo>
                    <a:pt x="128" y="47"/>
                    <a:pt x="129" y="48"/>
                    <a:pt x="130" y="51"/>
                  </a:cubicBezTo>
                  <a:cubicBezTo>
                    <a:pt x="131" y="53"/>
                    <a:pt x="132" y="55"/>
                    <a:pt x="132" y="57"/>
                  </a:cubicBezTo>
                  <a:lnTo>
                    <a:pt x="132" y="109"/>
                  </a:lnTo>
                  <a:close/>
                  <a:moveTo>
                    <a:pt x="120" y="57"/>
                  </a:moveTo>
                  <a:cubicBezTo>
                    <a:pt x="120" y="56"/>
                    <a:pt x="119" y="55"/>
                    <a:pt x="118" y="54"/>
                  </a:cubicBezTo>
                  <a:cubicBezTo>
                    <a:pt x="117" y="53"/>
                    <a:pt x="116" y="52"/>
                    <a:pt x="115" y="52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6" y="52"/>
                    <a:pt x="85" y="53"/>
                    <a:pt x="84" y="54"/>
                  </a:cubicBezTo>
                  <a:cubicBezTo>
                    <a:pt x="83" y="55"/>
                    <a:pt x="82" y="56"/>
                    <a:pt x="82" y="57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2" y="111"/>
                    <a:pt x="83" y="112"/>
                    <a:pt x="84" y="113"/>
                  </a:cubicBezTo>
                  <a:cubicBezTo>
                    <a:pt x="85" y="114"/>
                    <a:pt x="86" y="114"/>
                    <a:pt x="87" y="114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16" y="114"/>
                    <a:pt x="117" y="114"/>
                    <a:pt x="118" y="113"/>
                  </a:cubicBezTo>
                  <a:cubicBezTo>
                    <a:pt x="119" y="112"/>
                    <a:pt x="120" y="111"/>
                    <a:pt x="120" y="109"/>
                  </a:cubicBezTo>
                  <a:lnTo>
                    <a:pt x="120" y="57"/>
                  </a:lnTo>
                  <a:close/>
                  <a:moveTo>
                    <a:pt x="87" y="110"/>
                  </a:move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115" y="57"/>
                    <a:pt x="115" y="57"/>
                    <a:pt x="115" y="57"/>
                  </a:cubicBezTo>
                  <a:cubicBezTo>
                    <a:pt x="115" y="57"/>
                    <a:pt x="115" y="57"/>
                    <a:pt x="115" y="57"/>
                  </a:cubicBezTo>
                  <a:cubicBezTo>
                    <a:pt x="115" y="110"/>
                    <a:pt x="115" y="110"/>
                    <a:pt x="115" y="110"/>
                  </a:cubicBezTo>
                  <a:lnTo>
                    <a:pt x="87" y="110"/>
                  </a:lnTo>
                  <a:close/>
                  <a:moveTo>
                    <a:pt x="103" y="69"/>
                  </a:moveTo>
                  <a:cubicBezTo>
                    <a:pt x="99" y="69"/>
                    <a:pt x="99" y="69"/>
                    <a:pt x="99" y="69"/>
                  </a:cubicBezTo>
                  <a:cubicBezTo>
                    <a:pt x="99" y="98"/>
                    <a:pt x="99" y="98"/>
                    <a:pt x="99" y="98"/>
                  </a:cubicBezTo>
                  <a:cubicBezTo>
                    <a:pt x="103" y="98"/>
                    <a:pt x="103" y="98"/>
                    <a:pt x="103" y="98"/>
                  </a:cubicBezTo>
                  <a:lnTo>
                    <a:pt x="103" y="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5607027" y="1851448"/>
              <a:ext cx="341312" cy="717550"/>
            </a:xfrm>
            <a:custGeom>
              <a:avLst/>
              <a:gdLst>
                <a:gd name="T0" fmla="*/ 0 w 218"/>
                <a:gd name="T1" fmla="*/ 0 h 459"/>
                <a:gd name="T2" fmla="*/ 165 w 218"/>
                <a:gd name="T3" fmla="*/ 237 h 459"/>
                <a:gd name="T4" fmla="*/ 67 w 218"/>
                <a:gd name="T5" fmla="*/ 436 h 459"/>
                <a:gd name="T6" fmla="*/ 96 w 218"/>
                <a:gd name="T7" fmla="*/ 453 h 459"/>
                <a:gd name="T8" fmla="*/ 107 w 218"/>
                <a:gd name="T9" fmla="*/ 459 h 459"/>
                <a:gd name="T10" fmla="*/ 141 w 218"/>
                <a:gd name="T11" fmla="*/ 432 h 459"/>
                <a:gd name="T12" fmla="*/ 209 w 218"/>
                <a:gd name="T13" fmla="*/ 319 h 459"/>
                <a:gd name="T14" fmla="*/ 218 w 218"/>
                <a:gd name="T15" fmla="*/ 250 h 459"/>
                <a:gd name="T16" fmla="*/ 0 w 218"/>
                <a:gd name="T17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8" h="459">
                  <a:moveTo>
                    <a:pt x="0" y="0"/>
                  </a:moveTo>
                  <a:cubicBezTo>
                    <a:pt x="96" y="36"/>
                    <a:pt x="165" y="128"/>
                    <a:pt x="165" y="237"/>
                  </a:cubicBezTo>
                  <a:cubicBezTo>
                    <a:pt x="165" y="318"/>
                    <a:pt x="127" y="390"/>
                    <a:pt x="67" y="436"/>
                  </a:cubicBezTo>
                  <a:cubicBezTo>
                    <a:pt x="77" y="441"/>
                    <a:pt x="87" y="447"/>
                    <a:pt x="96" y="453"/>
                  </a:cubicBezTo>
                  <a:cubicBezTo>
                    <a:pt x="100" y="455"/>
                    <a:pt x="103" y="457"/>
                    <a:pt x="107" y="459"/>
                  </a:cubicBezTo>
                  <a:cubicBezTo>
                    <a:pt x="119" y="451"/>
                    <a:pt x="130" y="442"/>
                    <a:pt x="141" y="432"/>
                  </a:cubicBezTo>
                  <a:cubicBezTo>
                    <a:pt x="154" y="389"/>
                    <a:pt x="178" y="350"/>
                    <a:pt x="209" y="319"/>
                  </a:cubicBezTo>
                  <a:cubicBezTo>
                    <a:pt x="215" y="297"/>
                    <a:pt x="218" y="274"/>
                    <a:pt x="218" y="250"/>
                  </a:cubicBezTo>
                  <a:cubicBezTo>
                    <a:pt x="218" y="122"/>
                    <a:pt x="123" y="17"/>
                    <a:pt x="0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2" name="Freeform 52"/>
            <p:cNvSpPr>
              <a:spLocks/>
            </p:cNvSpPr>
            <p:nvPr/>
          </p:nvSpPr>
          <p:spPr bwMode="auto">
            <a:xfrm>
              <a:off x="5076802" y="1826048"/>
              <a:ext cx="788987" cy="923925"/>
            </a:xfrm>
            <a:custGeom>
              <a:avLst/>
              <a:gdLst>
                <a:gd name="T0" fmla="*/ 504 w 504"/>
                <a:gd name="T1" fmla="*/ 253 h 591"/>
                <a:gd name="T2" fmla="*/ 252 w 504"/>
                <a:gd name="T3" fmla="*/ 0 h 591"/>
                <a:gd name="T4" fmla="*/ 0 w 504"/>
                <a:gd name="T5" fmla="*/ 253 h 591"/>
                <a:gd name="T6" fmla="*/ 252 w 504"/>
                <a:gd name="T7" fmla="*/ 505 h 591"/>
                <a:gd name="T8" fmla="*/ 263 w 504"/>
                <a:gd name="T9" fmla="*/ 505 h 591"/>
                <a:gd name="T10" fmla="*/ 365 w 504"/>
                <a:gd name="T11" fmla="*/ 591 h 591"/>
                <a:gd name="T12" fmla="*/ 376 w 504"/>
                <a:gd name="T13" fmla="*/ 472 h 591"/>
                <a:gd name="T14" fmla="*/ 504 w 504"/>
                <a:gd name="T15" fmla="*/ 253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4" h="591">
                  <a:moveTo>
                    <a:pt x="504" y="253"/>
                  </a:moveTo>
                  <a:cubicBezTo>
                    <a:pt x="504" y="113"/>
                    <a:pt x="391" y="0"/>
                    <a:pt x="252" y="0"/>
                  </a:cubicBezTo>
                  <a:cubicBezTo>
                    <a:pt x="112" y="0"/>
                    <a:pt x="0" y="113"/>
                    <a:pt x="0" y="253"/>
                  </a:cubicBezTo>
                  <a:cubicBezTo>
                    <a:pt x="0" y="392"/>
                    <a:pt x="112" y="505"/>
                    <a:pt x="252" y="505"/>
                  </a:cubicBezTo>
                  <a:cubicBezTo>
                    <a:pt x="256" y="505"/>
                    <a:pt x="259" y="505"/>
                    <a:pt x="263" y="505"/>
                  </a:cubicBezTo>
                  <a:cubicBezTo>
                    <a:pt x="365" y="591"/>
                    <a:pt x="365" y="591"/>
                    <a:pt x="365" y="591"/>
                  </a:cubicBezTo>
                  <a:cubicBezTo>
                    <a:pt x="376" y="472"/>
                    <a:pt x="376" y="472"/>
                    <a:pt x="376" y="472"/>
                  </a:cubicBezTo>
                  <a:cubicBezTo>
                    <a:pt x="452" y="429"/>
                    <a:pt x="504" y="347"/>
                    <a:pt x="504" y="25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5283177" y="2165773"/>
              <a:ext cx="268287" cy="165100"/>
            </a:xfrm>
            <a:custGeom>
              <a:avLst/>
              <a:gdLst>
                <a:gd name="T0" fmla="*/ 172 w 172"/>
                <a:gd name="T1" fmla="*/ 106 h 106"/>
                <a:gd name="T2" fmla="*/ 86 w 172"/>
                <a:gd name="T3" fmla="*/ 0 h 106"/>
                <a:gd name="T4" fmla="*/ 0 w 172"/>
                <a:gd name="T5" fmla="*/ 106 h 106"/>
                <a:gd name="T6" fmla="*/ 172 w 172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2" h="106">
                  <a:moveTo>
                    <a:pt x="172" y="106"/>
                  </a:moveTo>
                  <a:cubicBezTo>
                    <a:pt x="172" y="48"/>
                    <a:pt x="133" y="0"/>
                    <a:pt x="86" y="0"/>
                  </a:cubicBezTo>
                  <a:cubicBezTo>
                    <a:pt x="38" y="0"/>
                    <a:pt x="0" y="48"/>
                    <a:pt x="0" y="106"/>
                  </a:cubicBezTo>
                  <a:lnTo>
                    <a:pt x="172" y="1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4" name="Oval 54"/>
            <p:cNvSpPr>
              <a:spLocks noChangeArrowheads="1"/>
            </p:cNvSpPr>
            <p:nvPr/>
          </p:nvSpPr>
          <p:spPr bwMode="auto">
            <a:xfrm>
              <a:off x="5335564" y="2007023"/>
              <a:ext cx="158750" cy="1476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5511777" y="2165773"/>
              <a:ext cx="184150" cy="165100"/>
            </a:xfrm>
            <a:custGeom>
              <a:avLst/>
              <a:gdLst>
                <a:gd name="T0" fmla="*/ 32 w 118"/>
                <a:gd name="T1" fmla="*/ 0 h 106"/>
                <a:gd name="T2" fmla="*/ 0 w 118"/>
                <a:gd name="T3" fmla="*/ 8 h 106"/>
                <a:gd name="T4" fmla="*/ 54 w 118"/>
                <a:gd name="T5" fmla="*/ 106 h 106"/>
                <a:gd name="T6" fmla="*/ 118 w 118"/>
                <a:gd name="T7" fmla="*/ 106 h 106"/>
                <a:gd name="T8" fmla="*/ 32 w 118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06">
                  <a:moveTo>
                    <a:pt x="32" y="0"/>
                  </a:moveTo>
                  <a:cubicBezTo>
                    <a:pt x="21" y="0"/>
                    <a:pt x="10" y="3"/>
                    <a:pt x="0" y="8"/>
                  </a:cubicBezTo>
                  <a:cubicBezTo>
                    <a:pt x="32" y="23"/>
                    <a:pt x="54" y="61"/>
                    <a:pt x="54" y="106"/>
                  </a:cubicBezTo>
                  <a:cubicBezTo>
                    <a:pt x="118" y="106"/>
                    <a:pt x="118" y="106"/>
                    <a:pt x="118" y="106"/>
                  </a:cubicBezTo>
                  <a:cubicBezTo>
                    <a:pt x="118" y="48"/>
                    <a:pt x="80" y="0"/>
                    <a:pt x="3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5510189" y="2007023"/>
              <a:ext cx="128587" cy="147637"/>
            </a:xfrm>
            <a:custGeom>
              <a:avLst/>
              <a:gdLst>
                <a:gd name="T0" fmla="*/ 19 w 82"/>
                <a:gd name="T1" fmla="*/ 47 h 94"/>
                <a:gd name="T2" fmla="*/ 0 w 82"/>
                <a:gd name="T3" fmla="*/ 83 h 94"/>
                <a:gd name="T4" fmla="*/ 32 w 82"/>
                <a:gd name="T5" fmla="*/ 94 h 94"/>
                <a:gd name="T6" fmla="*/ 82 w 82"/>
                <a:gd name="T7" fmla="*/ 47 h 94"/>
                <a:gd name="T8" fmla="*/ 32 w 82"/>
                <a:gd name="T9" fmla="*/ 0 h 94"/>
                <a:gd name="T10" fmla="*/ 0 w 82"/>
                <a:gd name="T11" fmla="*/ 11 h 94"/>
                <a:gd name="T12" fmla="*/ 19 w 82"/>
                <a:gd name="T13" fmla="*/ 4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94">
                  <a:moveTo>
                    <a:pt x="19" y="47"/>
                  </a:moveTo>
                  <a:cubicBezTo>
                    <a:pt x="19" y="62"/>
                    <a:pt x="11" y="75"/>
                    <a:pt x="0" y="83"/>
                  </a:cubicBezTo>
                  <a:cubicBezTo>
                    <a:pt x="9" y="90"/>
                    <a:pt x="20" y="94"/>
                    <a:pt x="32" y="94"/>
                  </a:cubicBezTo>
                  <a:cubicBezTo>
                    <a:pt x="60" y="94"/>
                    <a:pt x="82" y="73"/>
                    <a:pt x="82" y="47"/>
                  </a:cubicBezTo>
                  <a:cubicBezTo>
                    <a:pt x="82" y="21"/>
                    <a:pt x="60" y="0"/>
                    <a:pt x="32" y="0"/>
                  </a:cubicBezTo>
                  <a:cubicBezTo>
                    <a:pt x="20" y="0"/>
                    <a:pt x="9" y="4"/>
                    <a:pt x="0" y="11"/>
                  </a:cubicBezTo>
                  <a:cubicBezTo>
                    <a:pt x="11" y="19"/>
                    <a:pt x="19" y="32"/>
                    <a:pt x="19" y="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7" name="Freeform 57"/>
            <p:cNvSpPr>
              <a:spLocks noEditPoints="1"/>
            </p:cNvSpPr>
            <p:nvPr/>
          </p:nvSpPr>
          <p:spPr bwMode="auto">
            <a:xfrm>
              <a:off x="5634014" y="3551661"/>
              <a:ext cx="268287" cy="941387"/>
            </a:xfrm>
            <a:custGeom>
              <a:avLst/>
              <a:gdLst>
                <a:gd name="T0" fmla="*/ 60 w 172"/>
                <a:gd name="T1" fmla="*/ 420 h 602"/>
                <a:gd name="T2" fmla="*/ 9 w 172"/>
                <a:gd name="T3" fmla="*/ 457 h 602"/>
                <a:gd name="T4" fmla="*/ 0 w 172"/>
                <a:gd name="T5" fmla="*/ 559 h 602"/>
                <a:gd name="T6" fmla="*/ 51 w 172"/>
                <a:gd name="T7" fmla="*/ 602 h 602"/>
                <a:gd name="T8" fmla="*/ 63 w 172"/>
                <a:gd name="T9" fmla="*/ 471 h 602"/>
                <a:gd name="T10" fmla="*/ 70 w 172"/>
                <a:gd name="T11" fmla="*/ 466 h 602"/>
                <a:gd name="T12" fmla="*/ 60 w 172"/>
                <a:gd name="T13" fmla="*/ 420 h 602"/>
                <a:gd name="T14" fmla="*/ 82 w 172"/>
                <a:gd name="T15" fmla="*/ 0 h 602"/>
                <a:gd name="T16" fmla="*/ 80 w 172"/>
                <a:gd name="T17" fmla="*/ 28 h 602"/>
                <a:gd name="T18" fmla="*/ 145 w 172"/>
                <a:gd name="T19" fmla="*/ 156 h 602"/>
                <a:gd name="T20" fmla="*/ 172 w 172"/>
                <a:gd name="T21" fmla="*/ 131 h 602"/>
                <a:gd name="T22" fmla="*/ 118 w 172"/>
                <a:gd name="T23" fmla="*/ 69 h 602"/>
                <a:gd name="T24" fmla="*/ 82 w 172"/>
                <a:gd name="T25" fmla="*/ 0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2" h="602">
                  <a:moveTo>
                    <a:pt x="60" y="420"/>
                  </a:moveTo>
                  <a:cubicBezTo>
                    <a:pt x="45" y="434"/>
                    <a:pt x="28" y="447"/>
                    <a:pt x="9" y="457"/>
                  </a:cubicBezTo>
                  <a:cubicBezTo>
                    <a:pt x="0" y="559"/>
                    <a:pt x="0" y="559"/>
                    <a:pt x="0" y="559"/>
                  </a:cubicBezTo>
                  <a:cubicBezTo>
                    <a:pt x="51" y="602"/>
                    <a:pt x="51" y="602"/>
                    <a:pt x="51" y="602"/>
                  </a:cubicBezTo>
                  <a:cubicBezTo>
                    <a:pt x="63" y="471"/>
                    <a:pt x="63" y="471"/>
                    <a:pt x="63" y="471"/>
                  </a:cubicBezTo>
                  <a:cubicBezTo>
                    <a:pt x="65" y="469"/>
                    <a:pt x="68" y="467"/>
                    <a:pt x="70" y="466"/>
                  </a:cubicBezTo>
                  <a:cubicBezTo>
                    <a:pt x="66" y="451"/>
                    <a:pt x="62" y="436"/>
                    <a:pt x="60" y="420"/>
                  </a:cubicBezTo>
                  <a:moveTo>
                    <a:pt x="82" y="0"/>
                  </a:moveTo>
                  <a:cubicBezTo>
                    <a:pt x="80" y="28"/>
                    <a:pt x="80" y="28"/>
                    <a:pt x="80" y="28"/>
                  </a:cubicBezTo>
                  <a:cubicBezTo>
                    <a:pt x="112" y="64"/>
                    <a:pt x="135" y="108"/>
                    <a:pt x="145" y="156"/>
                  </a:cubicBezTo>
                  <a:cubicBezTo>
                    <a:pt x="153" y="147"/>
                    <a:pt x="162" y="139"/>
                    <a:pt x="172" y="131"/>
                  </a:cubicBezTo>
                  <a:cubicBezTo>
                    <a:pt x="150" y="114"/>
                    <a:pt x="132" y="93"/>
                    <a:pt x="118" y="69"/>
                  </a:cubicBezTo>
                  <a:cubicBezTo>
                    <a:pt x="103" y="49"/>
                    <a:pt x="90" y="25"/>
                    <a:pt x="82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5818164" y="3659611"/>
              <a:ext cx="96837" cy="96837"/>
            </a:xfrm>
            <a:custGeom>
              <a:avLst/>
              <a:gdLst>
                <a:gd name="T0" fmla="*/ 0 w 62"/>
                <a:gd name="T1" fmla="*/ 0 h 62"/>
                <a:gd name="T2" fmla="*/ 54 w 62"/>
                <a:gd name="T3" fmla="*/ 62 h 62"/>
                <a:gd name="T4" fmla="*/ 62 w 62"/>
                <a:gd name="T5" fmla="*/ 56 h 62"/>
                <a:gd name="T6" fmla="*/ 0 w 62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62">
                  <a:moveTo>
                    <a:pt x="0" y="0"/>
                  </a:moveTo>
                  <a:cubicBezTo>
                    <a:pt x="14" y="24"/>
                    <a:pt x="32" y="45"/>
                    <a:pt x="54" y="62"/>
                  </a:cubicBezTo>
                  <a:cubicBezTo>
                    <a:pt x="56" y="60"/>
                    <a:pt x="59" y="58"/>
                    <a:pt x="62" y="56"/>
                  </a:cubicBezTo>
                  <a:cubicBezTo>
                    <a:pt x="38" y="41"/>
                    <a:pt x="17" y="22"/>
                    <a:pt x="0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5368902" y="4318423"/>
              <a:ext cx="106362" cy="23812"/>
            </a:xfrm>
            <a:custGeom>
              <a:avLst/>
              <a:gdLst>
                <a:gd name="T0" fmla="*/ 0 w 68"/>
                <a:gd name="T1" fmla="*/ 0 h 15"/>
                <a:gd name="T2" fmla="*/ 68 w 68"/>
                <a:gd name="T3" fmla="*/ 15 h 15"/>
                <a:gd name="T4" fmla="*/ 54 w 68"/>
                <a:gd name="T5" fmla="*/ 3 h 15"/>
                <a:gd name="T6" fmla="*/ 41 w 68"/>
                <a:gd name="T7" fmla="*/ 3 h 15"/>
                <a:gd name="T8" fmla="*/ 0 w 68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5">
                  <a:moveTo>
                    <a:pt x="0" y="0"/>
                  </a:moveTo>
                  <a:cubicBezTo>
                    <a:pt x="22" y="8"/>
                    <a:pt x="45" y="13"/>
                    <a:pt x="68" y="15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49" y="3"/>
                    <a:pt x="45" y="3"/>
                    <a:pt x="41" y="3"/>
                  </a:cubicBezTo>
                  <a:cubicBezTo>
                    <a:pt x="27" y="3"/>
                    <a:pt x="13" y="2"/>
                    <a:pt x="0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4995839" y="3450061"/>
              <a:ext cx="874712" cy="1020762"/>
            </a:xfrm>
            <a:custGeom>
              <a:avLst/>
              <a:gdLst>
                <a:gd name="T0" fmla="*/ 558 w 558"/>
                <a:gd name="T1" fmla="*/ 279 h 653"/>
                <a:gd name="T2" fmla="*/ 279 w 558"/>
                <a:gd name="T3" fmla="*/ 0 h 653"/>
                <a:gd name="T4" fmla="*/ 0 w 558"/>
                <a:gd name="T5" fmla="*/ 279 h 653"/>
                <a:gd name="T6" fmla="*/ 279 w 558"/>
                <a:gd name="T7" fmla="*/ 558 h 653"/>
                <a:gd name="T8" fmla="*/ 292 w 558"/>
                <a:gd name="T9" fmla="*/ 558 h 653"/>
                <a:gd name="T10" fmla="*/ 404 w 558"/>
                <a:gd name="T11" fmla="*/ 653 h 653"/>
                <a:gd name="T12" fmla="*/ 416 w 558"/>
                <a:gd name="T13" fmla="*/ 522 h 653"/>
                <a:gd name="T14" fmla="*/ 558 w 558"/>
                <a:gd name="T15" fmla="*/ 279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8" h="653">
                  <a:moveTo>
                    <a:pt x="558" y="279"/>
                  </a:moveTo>
                  <a:cubicBezTo>
                    <a:pt x="558" y="125"/>
                    <a:pt x="433" y="0"/>
                    <a:pt x="279" y="0"/>
                  </a:cubicBezTo>
                  <a:cubicBezTo>
                    <a:pt x="125" y="0"/>
                    <a:pt x="0" y="125"/>
                    <a:pt x="0" y="279"/>
                  </a:cubicBezTo>
                  <a:cubicBezTo>
                    <a:pt x="0" y="433"/>
                    <a:pt x="125" y="558"/>
                    <a:pt x="279" y="558"/>
                  </a:cubicBezTo>
                  <a:cubicBezTo>
                    <a:pt x="283" y="558"/>
                    <a:pt x="287" y="558"/>
                    <a:pt x="292" y="558"/>
                  </a:cubicBezTo>
                  <a:cubicBezTo>
                    <a:pt x="404" y="653"/>
                    <a:pt x="404" y="653"/>
                    <a:pt x="404" y="653"/>
                  </a:cubicBezTo>
                  <a:cubicBezTo>
                    <a:pt x="416" y="522"/>
                    <a:pt x="416" y="522"/>
                    <a:pt x="416" y="522"/>
                  </a:cubicBezTo>
                  <a:cubicBezTo>
                    <a:pt x="501" y="474"/>
                    <a:pt x="558" y="383"/>
                    <a:pt x="558" y="279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4" name="Freeform 64"/>
            <p:cNvSpPr>
              <a:spLocks noEditPoints="1"/>
            </p:cNvSpPr>
            <p:nvPr/>
          </p:nvSpPr>
          <p:spPr bwMode="auto">
            <a:xfrm>
              <a:off x="5272064" y="3597698"/>
              <a:ext cx="328612" cy="614362"/>
            </a:xfrm>
            <a:custGeom>
              <a:avLst/>
              <a:gdLst>
                <a:gd name="T0" fmla="*/ 210 w 210"/>
                <a:gd name="T1" fmla="*/ 261 h 392"/>
                <a:gd name="T2" fmla="*/ 204 w 210"/>
                <a:gd name="T3" fmla="*/ 290 h 392"/>
                <a:gd name="T4" fmla="*/ 187 w 210"/>
                <a:gd name="T5" fmla="*/ 318 h 392"/>
                <a:gd name="T6" fmla="*/ 160 w 210"/>
                <a:gd name="T7" fmla="*/ 341 h 392"/>
                <a:gd name="T8" fmla="*/ 123 w 210"/>
                <a:gd name="T9" fmla="*/ 355 h 392"/>
                <a:gd name="T10" fmla="*/ 123 w 210"/>
                <a:gd name="T11" fmla="*/ 392 h 392"/>
                <a:gd name="T12" fmla="*/ 97 w 210"/>
                <a:gd name="T13" fmla="*/ 392 h 392"/>
                <a:gd name="T14" fmla="*/ 97 w 210"/>
                <a:gd name="T15" fmla="*/ 358 h 392"/>
                <a:gd name="T16" fmla="*/ 94 w 210"/>
                <a:gd name="T17" fmla="*/ 358 h 392"/>
                <a:gd name="T18" fmla="*/ 92 w 210"/>
                <a:gd name="T19" fmla="*/ 358 h 392"/>
                <a:gd name="T20" fmla="*/ 65 w 210"/>
                <a:gd name="T21" fmla="*/ 357 h 392"/>
                <a:gd name="T22" fmla="*/ 41 w 210"/>
                <a:gd name="T23" fmla="*/ 352 h 392"/>
                <a:gd name="T24" fmla="*/ 20 w 210"/>
                <a:gd name="T25" fmla="*/ 345 h 392"/>
                <a:gd name="T26" fmla="*/ 0 w 210"/>
                <a:gd name="T27" fmla="*/ 335 h 392"/>
                <a:gd name="T28" fmla="*/ 16 w 210"/>
                <a:gd name="T29" fmla="*/ 288 h 392"/>
                <a:gd name="T30" fmla="*/ 31 w 210"/>
                <a:gd name="T31" fmla="*/ 297 h 392"/>
                <a:gd name="T32" fmla="*/ 52 w 210"/>
                <a:gd name="T33" fmla="*/ 306 h 392"/>
                <a:gd name="T34" fmla="*/ 74 w 210"/>
                <a:gd name="T35" fmla="*/ 314 h 392"/>
                <a:gd name="T36" fmla="*/ 97 w 210"/>
                <a:gd name="T37" fmla="*/ 318 h 392"/>
                <a:gd name="T38" fmla="*/ 97 w 210"/>
                <a:gd name="T39" fmla="*/ 219 h 392"/>
                <a:gd name="T40" fmla="*/ 66 w 210"/>
                <a:gd name="T41" fmla="*/ 206 h 392"/>
                <a:gd name="T42" fmla="*/ 39 w 210"/>
                <a:gd name="T43" fmla="*/ 188 h 392"/>
                <a:gd name="T44" fmla="*/ 19 w 210"/>
                <a:gd name="T45" fmla="*/ 160 h 392"/>
                <a:gd name="T46" fmla="*/ 11 w 210"/>
                <a:gd name="T47" fmla="*/ 119 h 392"/>
                <a:gd name="T48" fmla="*/ 17 w 210"/>
                <a:gd name="T49" fmla="*/ 94 h 392"/>
                <a:gd name="T50" fmla="*/ 34 w 210"/>
                <a:gd name="T51" fmla="*/ 69 h 392"/>
                <a:gd name="T52" fmla="*/ 60 w 210"/>
                <a:gd name="T53" fmla="*/ 48 h 392"/>
                <a:gd name="T54" fmla="*/ 97 w 210"/>
                <a:gd name="T55" fmla="*/ 35 h 392"/>
                <a:gd name="T56" fmla="*/ 97 w 210"/>
                <a:gd name="T57" fmla="*/ 0 h 392"/>
                <a:gd name="T58" fmla="*/ 123 w 210"/>
                <a:gd name="T59" fmla="*/ 0 h 392"/>
                <a:gd name="T60" fmla="*/ 123 w 210"/>
                <a:gd name="T61" fmla="*/ 32 h 392"/>
                <a:gd name="T62" fmla="*/ 123 w 210"/>
                <a:gd name="T63" fmla="*/ 32 h 392"/>
                <a:gd name="T64" fmla="*/ 161 w 210"/>
                <a:gd name="T65" fmla="*/ 34 h 392"/>
                <a:gd name="T66" fmla="*/ 196 w 210"/>
                <a:gd name="T67" fmla="*/ 40 h 392"/>
                <a:gd name="T68" fmla="*/ 187 w 210"/>
                <a:gd name="T69" fmla="*/ 87 h 392"/>
                <a:gd name="T70" fmla="*/ 155 w 210"/>
                <a:gd name="T71" fmla="*/ 77 h 392"/>
                <a:gd name="T72" fmla="*/ 123 w 210"/>
                <a:gd name="T73" fmla="*/ 72 h 392"/>
                <a:gd name="T74" fmla="*/ 123 w 210"/>
                <a:gd name="T75" fmla="*/ 159 h 392"/>
                <a:gd name="T76" fmla="*/ 153 w 210"/>
                <a:gd name="T77" fmla="*/ 172 h 392"/>
                <a:gd name="T78" fmla="*/ 182 w 210"/>
                <a:gd name="T79" fmla="*/ 191 h 392"/>
                <a:gd name="T80" fmla="*/ 202 w 210"/>
                <a:gd name="T81" fmla="*/ 219 h 392"/>
                <a:gd name="T82" fmla="*/ 210 w 210"/>
                <a:gd name="T83" fmla="*/ 261 h 392"/>
                <a:gd name="T84" fmla="*/ 66 w 210"/>
                <a:gd name="T85" fmla="*/ 110 h 392"/>
                <a:gd name="T86" fmla="*/ 74 w 210"/>
                <a:gd name="T87" fmla="*/ 133 h 392"/>
                <a:gd name="T88" fmla="*/ 97 w 210"/>
                <a:gd name="T89" fmla="*/ 148 h 392"/>
                <a:gd name="T90" fmla="*/ 97 w 210"/>
                <a:gd name="T91" fmla="*/ 73 h 392"/>
                <a:gd name="T92" fmla="*/ 77 w 210"/>
                <a:gd name="T93" fmla="*/ 79 h 392"/>
                <a:gd name="T94" fmla="*/ 68 w 210"/>
                <a:gd name="T95" fmla="*/ 90 h 392"/>
                <a:gd name="T96" fmla="*/ 66 w 210"/>
                <a:gd name="T97" fmla="*/ 110 h 392"/>
                <a:gd name="T98" fmla="*/ 155 w 210"/>
                <a:gd name="T99" fmla="*/ 269 h 392"/>
                <a:gd name="T100" fmla="*/ 146 w 210"/>
                <a:gd name="T101" fmla="*/ 246 h 392"/>
                <a:gd name="T102" fmla="*/ 123 w 210"/>
                <a:gd name="T103" fmla="*/ 230 h 392"/>
                <a:gd name="T104" fmla="*/ 123 w 210"/>
                <a:gd name="T105" fmla="*/ 316 h 392"/>
                <a:gd name="T106" fmla="*/ 132 w 210"/>
                <a:gd name="T107" fmla="*/ 314 h 392"/>
                <a:gd name="T108" fmla="*/ 140 w 210"/>
                <a:gd name="T109" fmla="*/ 311 h 392"/>
                <a:gd name="T110" fmla="*/ 151 w 210"/>
                <a:gd name="T111" fmla="*/ 298 h 392"/>
                <a:gd name="T112" fmla="*/ 155 w 210"/>
                <a:gd name="T113" fmla="*/ 269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392">
                  <a:moveTo>
                    <a:pt x="210" y="261"/>
                  </a:moveTo>
                  <a:cubicBezTo>
                    <a:pt x="210" y="271"/>
                    <a:pt x="208" y="281"/>
                    <a:pt x="204" y="290"/>
                  </a:cubicBezTo>
                  <a:cubicBezTo>
                    <a:pt x="200" y="300"/>
                    <a:pt x="194" y="310"/>
                    <a:pt x="187" y="318"/>
                  </a:cubicBezTo>
                  <a:cubicBezTo>
                    <a:pt x="179" y="327"/>
                    <a:pt x="170" y="334"/>
                    <a:pt x="160" y="341"/>
                  </a:cubicBezTo>
                  <a:cubicBezTo>
                    <a:pt x="149" y="347"/>
                    <a:pt x="136" y="352"/>
                    <a:pt x="123" y="355"/>
                  </a:cubicBezTo>
                  <a:cubicBezTo>
                    <a:pt x="123" y="392"/>
                    <a:pt x="123" y="392"/>
                    <a:pt x="123" y="392"/>
                  </a:cubicBezTo>
                  <a:cubicBezTo>
                    <a:pt x="97" y="392"/>
                    <a:pt x="97" y="392"/>
                    <a:pt x="97" y="392"/>
                  </a:cubicBezTo>
                  <a:cubicBezTo>
                    <a:pt x="97" y="358"/>
                    <a:pt x="97" y="358"/>
                    <a:pt x="97" y="358"/>
                  </a:cubicBezTo>
                  <a:cubicBezTo>
                    <a:pt x="96" y="358"/>
                    <a:pt x="95" y="358"/>
                    <a:pt x="94" y="358"/>
                  </a:cubicBezTo>
                  <a:cubicBezTo>
                    <a:pt x="93" y="358"/>
                    <a:pt x="92" y="358"/>
                    <a:pt x="92" y="358"/>
                  </a:cubicBezTo>
                  <a:cubicBezTo>
                    <a:pt x="82" y="358"/>
                    <a:pt x="73" y="358"/>
                    <a:pt x="65" y="357"/>
                  </a:cubicBezTo>
                  <a:cubicBezTo>
                    <a:pt x="56" y="356"/>
                    <a:pt x="49" y="354"/>
                    <a:pt x="41" y="352"/>
                  </a:cubicBezTo>
                  <a:cubicBezTo>
                    <a:pt x="34" y="350"/>
                    <a:pt x="27" y="348"/>
                    <a:pt x="20" y="345"/>
                  </a:cubicBezTo>
                  <a:cubicBezTo>
                    <a:pt x="14" y="342"/>
                    <a:pt x="7" y="339"/>
                    <a:pt x="0" y="335"/>
                  </a:cubicBezTo>
                  <a:cubicBezTo>
                    <a:pt x="16" y="288"/>
                    <a:pt x="16" y="288"/>
                    <a:pt x="16" y="288"/>
                  </a:cubicBezTo>
                  <a:cubicBezTo>
                    <a:pt x="20" y="291"/>
                    <a:pt x="25" y="294"/>
                    <a:pt x="31" y="297"/>
                  </a:cubicBezTo>
                  <a:cubicBezTo>
                    <a:pt x="38" y="300"/>
                    <a:pt x="44" y="304"/>
                    <a:pt x="52" y="306"/>
                  </a:cubicBezTo>
                  <a:cubicBezTo>
                    <a:pt x="59" y="309"/>
                    <a:pt x="67" y="312"/>
                    <a:pt x="74" y="314"/>
                  </a:cubicBezTo>
                  <a:cubicBezTo>
                    <a:pt x="82" y="316"/>
                    <a:pt x="90" y="317"/>
                    <a:pt x="97" y="318"/>
                  </a:cubicBezTo>
                  <a:cubicBezTo>
                    <a:pt x="97" y="219"/>
                    <a:pt x="97" y="219"/>
                    <a:pt x="97" y="219"/>
                  </a:cubicBezTo>
                  <a:cubicBezTo>
                    <a:pt x="87" y="215"/>
                    <a:pt x="76" y="211"/>
                    <a:pt x="66" y="206"/>
                  </a:cubicBezTo>
                  <a:cubicBezTo>
                    <a:pt x="56" y="201"/>
                    <a:pt x="47" y="195"/>
                    <a:pt x="39" y="188"/>
                  </a:cubicBezTo>
                  <a:cubicBezTo>
                    <a:pt x="31" y="180"/>
                    <a:pt x="24" y="171"/>
                    <a:pt x="19" y="160"/>
                  </a:cubicBezTo>
                  <a:cubicBezTo>
                    <a:pt x="14" y="149"/>
                    <a:pt x="11" y="136"/>
                    <a:pt x="11" y="119"/>
                  </a:cubicBezTo>
                  <a:cubicBezTo>
                    <a:pt x="11" y="111"/>
                    <a:pt x="13" y="103"/>
                    <a:pt x="17" y="94"/>
                  </a:cubicBezTo>
                  <a:cubicBezTo>
                    <a:pt x="21" y="85"/>
                    <a:pt x="26" y="77"/>
                    <a:pt x="34" y="69"/>
                  </a:cubicBezTo>
                  <a:cubicBezTo>
                    <a:pt x="41" y="61"/>
                    <a:pt x="50" y="54"/>
                    <a:pt x="60" y="48"/>
                  </a:cubicBezTo>
                  <a:cubicBezTo>
                    <a:pt x="71" y="42"/>
                    <a:pt x="83" y="37"/>
                    <a:pt x="97" y="35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37" y="32"/>
                    <a:pt x="150" y="33"/>
                    <a:pt x="161" y="34"/>
                  </a:cubicBezTo>
                  <a:cubicBezTo>
                    <a:pt x="173" y="36"/>
                    <a:pt x="184" y="38"/>
                    <a:pt x="196" y="40"/>
                  </a:cubicBezTo>
                  <a:cubicBezTo>
                    <a:pt x="187" y="87"/>
                    <a:pt x="187" y="87"/>
                    <a:pt x="187" y="87"/>
                  </a:cubicBezTo>
                  <a:cubicBezTo>
                    <a:pt x="177" y="83"/>
                    <a:pt x="166" y="80"/>
                    <a:pt x="155" y="77"/>
                  </a:cubicBezTo>
                  <a:cubicBezTo>
                    <a:pt x="144" y="74"/>
                    <a:pt x="133" y="73"/>
                    <a:pt x="123" y="72"/>
                  </a:cubicBezTo>
                  <a:cubicBezTo>
                    <a:pt x="123" y="159"/>
                    <a:pt x="123" y="159"/>
                    <a:pt x="123" y="159"/>
                  </a:cubicBezTo>
                  <a:cubicBezTo>
                    <a:pt x="133" y="163"/>
                    <a:pt x="143" y="168"/>
                    <a:pt x="153" y="172"/>
                  </a:cubicBezTo>
                  <a:cubicBezTo>
                    <a:pt x="164" y="177"/>
                    <a:pt x="173" y="183"/>
                    <a:pt x="182" y="191"/>
                  </a:cubicBezTo>
                  <a:cubicBezTo>
                    <a:pt x="190" y="198"/>
                    <a:pt x="197" y="208"/>
                    <a:pt x="202" y="219"/>
                  </a:cubicBezTo>
                  <a:cubicBezTo>
                    <a:pt x="208" y="230"/>
                    <a:pt x="210" y="244"/>
                    <a:pt x="210" y="261"/>
                  </a:cubicBezTo>
                  <a:close/>
                  <a:moveTo>
                    <a:pt x="66" y="110"/>
                  </a:moveTo>
                  <a:cubicBezTo>
                    <a:pt x="66" y="119"/>
                    <a:pt x="69" y="127"/>
                    <a:pt x="74" y="133"/>
                  </a:cubicBezTo>
                  <a:cubicBezTo>
                    <a:pt x="80" y="138"/>
                    <a:pt x="88" y="144"/>
                    <a:pt x="97" y="148"/>
                  </a:cubicBezTo>
                  <a:cubicBezTo>
                    <a:pt x="97" y="73"/>
                    <a:pt x="97" y="73"/>
                    <a:pt x="97" y="73"/>
                  </a:cubicBezTo>
                  <a:cubicBezTo>
                    <a:pt x="89" y="74"/>
                    <a:pt x="82" y="76"/>
                    <a:pt x="77" y="79"/>
                  </a:cubicBezTo>
                  <a:cubicBezTo>
                    <a:pt x="73" y="81"/>
                    <a:pt x="70" y="85"/>
                    <a:pt x="68" y="90"/>
                  </a:cubicBezTo>
                  <a:cubicBezTo>
                    <a:pt x="67" y="95"/>
                    <a:pt x="66" y="102"/>
                    <a:pt x="66" y="110"/>
                  </a:cubicBezTo>
                  <a:close/>
                  <a:moveTo>
                    <a:pt x="155" y="269"/>
                  </a:moveTo>
                  <a:cubicBezTo>
                    <a:pt x="155" y="260"/>
                    <a:pt x="152" y="252"/>
                    <a:pt x="146" y="246"/>
                  </a:cubicBezTo>
                  <a:cubicBezTo>
                    <a:pt x="140" y="240"/>
                    <a:pt x="133" y="235"/>
                    <a:pt x="123" y="230"/>
                  </a:cubicBezTo>
                  <a:cubicBezTo>
                    <a:pt x="123" y="316"/>
                    <a:pt x="123" y="316"/>
                    <a:pt x="123" y="316"/>
                  </a:cubicBezTo>
                  <a:cubicBezTo>
                    <a:pt x="126" y="316"/>
                    <a:pt x="129" y="315"/>
                    <a:pt x="132" y="314"/>
                  </a:cubicBezTo>
                  <a:cubicBezTo>
                    <a:pt x="135" y="313"/>
                    <a:pt x="137" y="312"/>
                    <a:pt x="140" y="311"/>
                  </a:cubicBezTo>
                  <a:cubicBezTo>
                    <a:pt x="144" y="309"/>
                    <a:pt x="148" y="305"/>
                    <a:pt x="151" y="298"/>
                  </a:cubicBezTo>
                  <a:cubicBezTo>
                    <a:pt x="154" y="290"/>
                    <a:pt x="155" y="281"/>
                    <a:pt x="155" y="2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6816702" y="3605636"/>
              <a:ext cx="590550" cy="901700"/>
            </a:xfrm>
            <a:custGeom>
              <a:avLst/>
              <a:gdLst>
                <a:gd name="T0" fmla="*/ 233 w 377"/>
                <a:gd name="T1" fmla="*/ 0 h 576"/>
                <a:gd name="T2" fmla="*/ 223 w 377"/>
                <a:gd name="T3" fmla="*/ 13 h 576"/>
                <a:gd name="T4" fmla="*/ 324 w 377"/>
                <a:gd name="T5" fmla="*/ 218 h 576"/>
                <a:gd name="T6" fmla="*/ 67 w 377"/>
                <a:gd name="T7" fmla="*/ 475 h 576"/>
                <a:gd name="T8" fmla="*/ 55 w 377"/>
                <a:gd name="T9" fmla="*/ 474 h 576"/>
                <a:gd name="T10" fmla="*/ 0 w 377"/>
                <a:gd name="T11" fmla="*/ 521 h 576"/>
                <a:gd name="T12" fmla="*/ 4 w 377"/>
                <a:gd name="T13" fmla="*/ 576 h 576"/>
                <a:gd name="T14" fmla="*/ 108 w 377"/>
                <a:gd name="T15" fmla="*/ 488 h 576"/>
                <a:gd name="T16" fmla="*/ 120 w 377"/>
                <a:gd name="T17" fmla="*/ 488 h 576"/>
                <a:gd name="T18" fmla="*/ 377 w 377"/>
                <a:gd name="T19" fmla="*/ 231 h 576"/>
                <a:gd name="T20" fmla="*/ 311 w 377"/>
                <a:gd name="T21" fmla="*/ 59 h 576"/>
                <a:gd name="T22" fmla="*/ 289 w 377"/>
                <a:gd name="T23" fmla="*/ 77 h 576"/>
                <a:gd name="T24" fmla="*/ 286 w 377"/>
                <a:gd name="T25" fmla="*/ 34 h 576"/>
                <a:gd name="T26" fmla="*/ 233 w 377"/>
                <a:gd name="T27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7" h="576">
                  <a:moveTo>
                    <a:pt x="233" y="0"/>
                  </a:moveTo>
                  <a:cubicBezTo>
                    <a:pt x="230" y="4"/>
                    <a:pt x="226" y="9"/>
                    <a:pt x="223" y="13"/>
                  </a:cubicBezTo>
                  <a:cubicBezTo>
                    <a:pt x="284" y="60"/>
                    <a:pt x="324" y="134"/>
                    <a:pt x="324" y="218"/>
                  </a:cubicBezTo>
                  <a:cubicBezTo>
                    <a:pt x="324" y="360"/>
                    <a:pt x="209" y="475"/>
                    <a:pt x="67" y="475"/>
                  </a:cubicBezTo>
                  <a:cubicBezTo>
                    <a:pt x="63" y="475"/>
                    <a:pt x="59" y="475"/>
                    <a:pt x="55" y="474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4" y="576"/>
                    <a:pt x="4" y="576"/>
                    <a:pt x="4" y="576"/>
                  </a:cubicBezTo>
                  <a:cubicBezTo>
                    <a:pt x="108" y="488"/>
                    <a:pt x="108" y="488"/>
                    <a:pt x="108" y="488"/>
                  </a:cubicBezTo>
                  <a:cubicBezTo>
                    <a:pt x="112" y="488"/>
                    <a:pt x="116" y="488"/>
                    <a:pt x="120" y="488"/>
                  </a:cubicBezTo>
                  <a:cubicBezTo>
                    <a:pt x="262" y="488"/>
                    <a:pt x="377" y="373"/>
                    <a:pt x="377" y="231"/>
                  </a:cubicBezTo>
                  <a:cubicBezTo>
                    <a:pt x="377" y="165"/>
                    <a:pt x="352" y="104"/>
                    <a:pt x="311" y="59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6" y="34"/>
                    <a:pt x="286" y="34"/>
                    <a:pt x="286" y="34"/>
                  </a:cubicBezTo>
                  <a:cubicBezTo>
                    <a:pt x="270" y="20"/>
                    <a:pt x="252" y="9"/>
                    <a:pt x="233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7264377" y="3659611"/>
              <a:ext cx="39687" cy="66675"/>
            </a:xfrm>
            <a:custGeom>
              <a:avLst/>
              <a:gdLst>
                <a:gd name="T0" fmla="*/ 0 w 25"/>
                <a:gd name="T1" fmla="*/ 0 h 43"/>
                <a:gd name="T2" fmla="*/ 3 w 25"/>
                <a:gd name="T3" fmla="*/ 43 h 43"/>
                <a:gd name="T4" fmla="*/ 25 w 25"/>
                <a:gd name="T5" fmla="*/ 25 h 43"/>
                <a:gd name="T6" fmla="*/ 0 w 25"/>
                <a:gd name="T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0" y="0"/>
                  </a:moveTo>
                  <a:cubicBezTo>
                    <a:pt x="3" y="43"/>
                    <a:pt x="3" y="43"/>
                    <a:pt x="3" y="43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17" y="16"/>
                    <a:pt x="9" y="8"/>
                    <a:pt x="0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6518252" y="3543723"/>
              <a:ext cx="806450" cy="941387"/>
            </a:xfrm>
            <a:custGeom>
              <a:avLst/>
              <a:gdLst>
                <a:gd name="T0" fmla="*/ 258 w 515"/>
                <a:gd name="T1" fmla="*/ 0 h 602"/>
                <a:gd name="T2" fmla="*/ 0 w 515"/>
                <a:gd name="T3" fmla="*/ 258 h 602"/>
                <a:gd name="T4" fmla="*/ 131 w 515"/>
                <a:gd name="T5" fmla="*/ 481 h 602"/>
                <a:gd name="T6" fmla="*/ 142 w 515"/>
                <a:gd name="T7" fmla="*/ 602 h 602"/>
                <a:gd name="T8" fmla="*/ 246 w 515"/>
                <a:gd name="T9" fmla="*/ 514 h 602"/>
                <a:gd name="T10" fmla="*/ 258 w 515"/>
                <a:gd name="T11" fmla="*/ 515 h 602"/>
                <a:gd name="T12" fmla="*/ 515 w 515"/>
                <a:gd name="T13" fmla="*/ 258 h 602"/>
                <a:gd name="T14" fmla="*/ 258 w 515"/>
                <a:gd name="T15" fmla="*/ 0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5" h="602">
                  <a:moveTo>
                    <a:pt x="258" y="0"/>
                  </a:moveTo>
                  <a:cubicBezTo>
                    <a:pt x="116" y="0"/>
                    <a:pt x="0" y="115"/>
                    <a:pt x="0" y="258"/>
                  </a:cubicBezTo>
                  <a:cubicBezTo>
                    <a:pt x="0" y="354"/>
                    <a:pt x="53" y="437"/>
                    <a:pt x="131" y="481"/>
                  </a:cubicBezTo>
                  <a:cubicBezTo>
                    <a:pt x="142" y="602"/>
                    <a:pt x="142" y="602"/>
                    <a:pt x="142" y="602"/>
                  </a:cubicBezTo>
                  <a:cubicBezTo>
                    <a:pt x="246" y="514"/>
                    <a:pt x="246" y="514"/>
                    <a:pt x="246" y="514"/>
                  </a:cubicBezTo>
                  <a:cubicBezTo>
                    <a:pt x="250" y="515"/>
                    <a:pt x="254" y="515"/>
                    <a:pt x="258" y="515"/>
                  </a:cubicBezTo>
                  <a:cubicBezTo>
                    <a:pt x="400" y="515"/>
                    <a:pt x="515" y="400"/>
                    <a:pt x="515" y="258"/>
                  </a:cubicBezTo>
                  <a:cubicBezTo>
                    <a:pt x="515" y="115"/>
                    <a:pt x="400" y="0"/>
                    <a:pt x="258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8" name="Freeform 68"/>
            <p:cNvSpPr>
              <a:spLocks noEditPoints="1"/>
            </p:cNvSpPr>
            <p:nvPr/>
          </p:nvSpPr>
          <p:spPr bwMode="auto">
            <a:xfrm>
              <a:off x="6723039" y="3788198"/>
              <a:ext cx="396875" cy="352425"/>
            </a:xfrm>
            <a:custGeom>
              <a:avLst/>
              <a:gdLst>
                <a:gd name="T0" fmla="*/ 215 w 253"/>
                <a:gd name="T1" fmla="*/ 167 h 226"/>
                <a:gd name="T2" fmla="*/ 161 w 253"/>
                <a:gd name="T3" fmla="*/ 186 h 226"/>
                <a:gd name="T4" fmla="*/ 146 w 253"/>
                <a:gd name="T5" fmla="*/ 177 h 226"/>
                <a:gd name="T6" fmla="*/ 123 w 253"/>
                <a:gd name="T7" fmla="*/ 178 h 226"/>
                <a:gd name="T8" fmla="*/ 100 w 253"/>
                <a:gd name="T9" fmla="*/ 183 h 226"/>
                <a:gd name="T10" fmla="*/ 66 w 253"/>
                <a:gd name="T11" fmla="*/ 166 h 226"/>
                <a:gd name="T12" fmla="*/ 64 w 253"/>
                <a:gd name="T13" fmla="*/ 122 h 226"/>
                <a:gd name="T14" fmla="*/ 103 w 253"/>
                <a:gd name="T15" fmla="*/ 65 h 226"/>
                <a:gd name="T16" fmla="*/ 149 w 253"/>
                <a:gd name="T17" fmla="*/ 50 h 226"/>
                <a:gd name="T18" fmla="*/ 168 w 253"/>
                <a:gd name="T19" fmla="*/ 58 h 226"/>
                <a:gd name="T20" fmla="*/ 185 w 253"/>
                <a:gd name="T21" fmla="*/ 55 h 226"/>
                <a:gd name="T22" fmla="*/ 172 w 253"/>
                <a:gd name="T23" fmla="*/ 145 h 226"/>
                <a:gd name="T24" fmla="*/ 167 w 253"/>
                <a:gd name="T25" fmla="*/ 162 h 226"/>
                <a:gd name="T26" fmla="*/ 174 w 253"/>
                <a:gd name="T27" fmla="*/ 169 h 226"/>
                <a:gd name="T28" fmla="*/ 218 w 253"/>
                <a:gd name="T29" fmla="*/ 144 h 226"/>
                <a:gd name="T30" fmla="*/ 211 w 253"/>
                <a:gd name="T31" fmla="*/ 37 h 226"/>
                <a:gd name="T32" fmla="*/ 146 w 253"/>
                <a:gd name="T33" fmla="*/ 16 h 226"/>
                <a:gd name="T34" fmla="*/ 136 w 253"/>
                <a:gd name="T35" fmla="*/ 16 h 226"/>
                <a:gd name="T36" fmla="*/ 22 w 253"/>
                <a:gd name="T37" fmla="*/ 126 h 226"/>
                <a:gd name="T38" fmla="*/ 128 w 253"/>
                <a:gd name="T39" fmla="*/ 211 h 226"/>
                <a:gd name="T40" fmla="*/ 221 w 253"/>
                <a:gd name="T41" fmla="*/ 182 h 226"/>
                <a:gd name="T42" fmla="*/ 185 w 253"/>
                <a:gd name="T43" fmla="*/ 216 h 226"/>
                <a:gd name="T44" fmla="*/ 39 w 253"/>
                <a:gd name="T45" fmla="*/ 199 h 226"/>
                <a:gd name="T46" fmla="*/ 38 w 253"/>
                <a:gd name="T47" fmla="*/ 43 h 226"/>
                <a:gd name="T48" fmla="*/ 219 w 253"/>
                <a:gd name="T49" fmla="*/ 26 h 226"/>
                <a:gd name="T50" fmla="*/ 247 w 253"/>
                <a:gd name="T51" fmla="*/ 123 h 226"/>
                <a:gd name="T52" fmla="*/ 149 w 253"/>
                <a:gd name="T53" fmla="*/ 61 h 226"/>
                <a:gd name="T54" fmla="*/ 98 w 253"/>
                <a:gd name="T55" fmla="*/ 110 h 226"/>
                <a:gd name="T56" fmla="*/ 85 w 253"/>
                <a:gd name="T57" fmla="*/ 152 h 226"/>
                <a:gd name="T58" fmla="*/ 96 w 253"/>
                <a:gd name="T59" fmla="*/ 170 h 226"/>
                <a:gd name="T60" fmla="*/ 139 w 253"/>
                <a:gd name="T61" fmla="*/ 149 h 226"/>
                <a:gd name="T62" fmla="*/ 152 w 253"/>
                <a:gd name="T63" fmla="*/ 125 h 226"/>
                <a:gd name="T64" fmla="*/ 168 w 253"/>
                <a:gd name="T65" fmla="*/ 80 h 226"/>
                <a:gd name="T66" fmla="*/ 157 w 253"/>
                <a:gd name="T67" fmla="*/ 63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53" h="226">
                  <a:moveTo>
                    <a:pt x="247" y="123"/>
                  </a:moveTo>
                  <a:cubicBezTo>
                    <a:pt x="242" y="140"/>
                    <a:pt x="231" y="154"/>
                    <a:pt x="215" y="167"/>
                  </a:cubicBezTo>
                  <a:cubicBezTo>
                    <a:pt x="199" y="179"/>
                    <a:pt x="183" y="186"/>
                    <a:pt x="167" y="186"/>
                  </a:cubicBezTo>
                  <a:cubicBezTo>
                    <a:pt x="161" y="186"/>
                    <a:pt x="161" y="186"/>
                    <a:pt x="161" y="186"/>
                  </a:cubicBezTo>
                  <a:cubicBezTo>
                    <a:pt x="159" y="186"/>
                    <a:pt x="157" y="185"/>
                    <a:pt x="154" y="184"/>
                  </a:cubicBezTo>
                  <a:cubicBezTo>
                    <a:pt x="150" y="183"/>
                    <a:pt x="148" y="181"/>
                    <a:pt x="146" y="177"/>
                  </a:cubicBezTo>
                  <a:cubicBezTo>
                    <a:pt x="143" y="166"/>
                    <a:pt x="143" y="166"/>
                    <a:pt x="143" y="166"/>
                  </a:cubicBezTo>
                  <a:cubicBezTo>
                    <a:pt x="136" y="171"/>
                    <a:pt x="129" y="175"/>
                    <a:pt x="123" y="178"/>
                  </a:cubicBezTo>
                  <a:cubicBezTo>
                    <a:pt x="119" y="180"/>
                    <a:pt x="115" y="181"/>
                    <a:pt x="112" y="182"/>
                  </a:cubicBezTo>
                  <a:cubicBezTo>
                    <a:pt x="108" y="183"/>
                    <a:pt x="104" y="183"/>
                    <a:pt x="100" y="183"/>
                  </a:cubicBezTo>
                  <a:cubicBezTo>
                    <a:pt x="94" y="183"/>
                    <a:pt x="89" y="182"/>
                    <a:pt x="83" y="180"/>
                  </a:cubicBezTo>
                  <a:cubicBezTo>
                    <a:pt x="75" y="177"/>
                    <a:pt x="70" y="173"/>
                    <a:pt x="66" y="166"/>
                  </a:cubicBezTo>
                  <a:cubicBezTo>
                    <a:pt x="63" y="160"/>
                    <a:pt x="61" y="152"/>
                    <a:pt x="61" y="143"/>
                  </a:cubicBezTo>
                  <a:cubicBezTo>
                    <a:pt x="61" y="136"/>
                    <a:pt x="62" y="128"/>
                    <a:pt x="64" y="122"/>
                  </a:cubicBezTo>
                  <a:cubicBezTo>
                    <a:pt x="66" y="115"/>
                    <a:pt x="68" y="109"/>
                    <a:pt x="72" y="103"/>
                  </a:cubicBezTo>
                  <a:cubicBezTo>
                    <a:pt x="81" y="87"/>
                    <a:pt x="91" y="74"/>
                    <a:pt x="103" y="65"/>
                  </a:cubicBezTo>
                  <a:cubicBezTo>
                    <a:pt x="115" y="55"/>
                    <a:pt x="129" y="50"/>
                    <a:pt x="143" y="50"/>
                  </a:cubicBezTo>
                  <a:cubicBezTo>
                    <a:pt x="149" y="50"/>
                    <a:pt x="149" y="50"/>
                    <a:pt x="149" y="50"/>
                  </a:cubicBezTo>
                  <a:cubicBezTo>
                    <a:pt x="153" y="50"/>
                    <a:pt x="153" y="50"/>
                    <a:pt x="153" y="50"/>
                  </a:cubicBezTo>
                  <a:cubicBezTo>
                    <a:pt x="159" y="52"/>
                    <a:pt x="164" y="54"/>
                    <a:pt x="168" y="58"/>
                  </a:cubicBezTo>
                  <a:cubicBezTo>
                    <a:pt x="178" y="69"/>
                    <a:pt x="178" y="69"/>
                    <a:pt x="178" y="69"/>
                  </a:cubicBezTo>
                  <a:cubicBezTo>
                    <a:pt x="185" y="55"/>
                    <a:pt x="185" y="55"/>
                    <a:pt x="185" y="55"/>
                  </a:cubicBezTo>
                  <a:cubicBezTo>
                    <a:pt x="212" y="55"/>
                    <a:pt x="212" y="55"/>
                    <a:pt x="212" y="55"/>
                  </a:cubicBezTo>
                  <a:cubicBezTo>
                    <a:pt x="172" y="145"/>
                    <a:pt x="172" y="145"/>
                    <a:pt x="172" y="145"/>
                  </a:cubicBezTo>
                  <a:cubicBezTo>
                    <a:pt x="168" y="155"/>
                    <a:pt x="168" y="155"/>
                    <a:pt x="168" y="155"/>
                  </a:cubicBezTo>
                  <a:cubicBezTo>
                    <a:pt x="167" y="158"/>
                    <a:pt x="167" y="160"/>
                    <a:pt x="167" y="162"/>
                  </a:cubicBezTo>
                  <a:cubicBezTo>
                    <a:pt x="167" y="166"/>
                    <a:pt x="168" y="167"/>
                    <a:pt x="170" y="168"/>
                  </a:cubicBezTo>
                  <a:cubicBezTo>
                    <a:pt x="174" y="169"/>
                    <a:pt x="174" y="169"/>
                    <a:pt x="174" y="169"/>
                  </a:cubicBezTo>
                  <a:cubicBezTo>
                    <a:pt x="177" y="169"/>
                    <a:pt x="177" y="169"/>
                    <a:pt x="177" y="169"/>
                  </a:cubicBezTo>
                  <a:cubicBezTo>
                    <a:pt x="191" y="169"/>
                    <a:pt x="204" y="161"/>
                    <a:pt x="218" y="144"/>
                  </a:cubicBezTo>
                  <a:cubicBezTo>
                    <a:pt x="231" y="128"/>
                    <a:pt x="238" y="110"/>
                    <a:pt x="238" y="91"/>
                  </a:cubicBezTo>
                  <a:cubicBezTo>
                    <a:pt x="238" y="70"/>
                    <a:pt x="229" y="52"/>
                    <a:pt x="211" y="37"/>
                  </a:cubicBezTo>
                  <a:cubicBezTo>
                    <a:pt x="201" y="30"/>
                    <a:pt x="192" y="25"/>
                    <a:pt x="181" y="21"/>
                  </a:cubicBezTo>
                  <a:cubicBezTo>
                    <a:pt x="170" y="18"/>
                    <a:pt x="159" y="16"/>
                    <a:pt x="146" y="16"/>
                  </a:cubicBezTo>
                  <a:cubicBezTo>
                    <a:pt x="140" y="16"/>
                    <a:pt x="140" y="16"/>
                    <a:pt x="140" y="16"/>
                  </a:cubicBezTo>
                  <a:cubicBezTo>
                    <a:pt x="136" y="16"/>
                    <a:pt x="136" y="16"/>
                    <a:pt x="136" y="16"/>
                  </a:cubicBezTo>
                  <a:cubicBezTo>
                    <a:pt x="105" y="18"/>
                    <a:pt x="78" y="31"/>
                    <a:pt x="56" y="52"/>
                  </a:cubicBezTo>
                  <a:cubicBezTo>
                    <a:pt x="33" y="74"/>
                    <a:pt x="22" y="98"/>
                    <a:pt x="22" y="126"/>
                  </a:cubicBezTo>
                  <a:cubicBezTo>
                    <a:pt x="22" y="151"/>
                    <a:pt x="31" y="171"/>
                    <a:pt x="50" y="186"/>
                  </a:cubicBezTo>
                  <a:cubicBezTo>
                    <a:pt x="69" y="203"/>
                    <a:pt x="95" y="211"/>
                    <a:pt x="128" y="211"/>
                  </a:cubicBezTo>
                  <a:cubicBezTo>
                    <a:pt x="150" y="211"/>
                    <a:pt x="170" y="207"/>
                    <a:pt x="189" y="200"/>
                  </a:cubicBezTo>
                  <a:cubicBezTo>
                    <a:pt x="197" y="196"/>
                    <a:pt x="208" y="190"/>
                    <a:pt x="221" y="182"/>
                  </a:cubicBezTo>
                  <a:cubicBezTo>
                    <a:pt x="231" y="188"/>
                    <a:pt x="231" y="188"/>
                    <a:pt x="231" y="188"/>
                  </a:cubicBezTo>
                  <a:cubicBezTo>
                    <a:pt x="215" y="201"/>
                    <a:pt x="199" y="210"/>
                    <a:pt x="185" y="216"/>
                  </a:cubicBezTo>
                  <a:cubicBezTo>
                    <a:pt x="167" y="223"/>
                    <a:pt x="148" y="226"/>
                    <a:pt x="128" y="226"/>
                  </a:cubicBezTo>
                  <a:cubicBezTo>
                    <a:pt x="93" y="226"/>
                    <a:pt x="64" y="217"/>
                    <a:pt x="39" y="199"/>
                  </a:cubicBezTo>
                  <a:cubicBezTo>
                    <a:pt x="13" y="180"/>
                    <a:pt x="0" y="156"/>
                    <a:pt x="0" y="128"/>
                  </a:cubicBezTo>
                  <a:cubicBezTo>
                    <a:pt x="0" y="97"/>
                    <a:pt x="13" y="69"/>
                    <a:pt x="38" y="43"/>
                  </a:cubicBezTo>
                  <a:cubicBezTo>
                    <a:pt x="66" y="15"/>
                    <a:pt x="99" y="0"/>
                    <a:pt x="137" y="0"/>
                  </a:cubicBezTo>
                  <a:cubicBezTo>
                    <a:pt x="170" y="0"/>
                    <a:pt x="197" y="9"/>
                    <a:pt x="219" y="26"/>
                  </a:cubicBezTo>
                  <a:cubicBezTo>
                    <a:pt x="242" y="43"/>
                    <a:pt x="253" y="65"/>
                    <a:pt x="253" y="91"/>
                  </a:cubicBezTo>
                  <a:cubicBezTo>
                    <a:pt x="253" y="102"/>
                    <a:pt x="251" y="112"/>
                    <a:pt x="247" y="123"/>
                  </a:cubicBezTo>
                  <a:moveTo>
                    <a:pt x="157" y="63"/>
                  </a:moveTo>
                  <a:cubicBezTo>
                    <a:pt x="154" y="62"/>
                    <a:pt x="151" y="61"/>
                    <a:pt x="149" y="61"/>
                  </a:cubicBezTo>
                  <a:cubicBezTo>
                    <a:pt x="140" y="61"/>
                    <a:pt x="130" y="66"/>
                    <a:pt x="120" y="77"/>
                  </a:cubicBezTo>
                  <a:cubicBezTo>
                    <a:pt x="112" y="86"/>
                    <a:pt x="104" y="97"/>
                    <a:pt x="98" y="110"/>
                  </a:cubicBezTo>
                  <a:cubicBezTo>
                    <a:pt x="95" y="117"/>
                    <a:pt x="92" y="124"/>
                    <a:pt x="89" y="131"/>
                  </a:cubicBezTo>
                  <a:cubicBezTo>
                    <a:pt x="87" y="139"/>
                    <a:pt x="85" y="147"/>
                    <a:pt x="85" y="152"/>
                  </a:cubicBezTo>
                  <a:cubicBezTo>
                    <a:pt x="85" y="156"/>
                    <a:pt x="86" y="160"/>
                    <a:pt x="87" y="163"/>
                  </a:cubicBezTo>
                  <a:cubicBezTo>
                    <a:pt x="89" y="165"/>
                    <a:pt x="92" y="168"/>
                    <a:pt x="96" y="170"/>
                  </a:cubicBezTo>
                  <a:cubicBezTo>
                    <a:pt x="100" y="171"/>
                    <a:pt x="104" y="172"/>
                    <a:pt x="108" y="172"/>
                  </a:cubicBezTo>
                  <a:cubicBezTo>
                    <a:pt x="119" y="172"/>
                    <a:pt x="130" y="164"/>
                    <a:pt x="139" y="149"/>
                  </a:cubicBezTo>
                  <a:cubicBezTo>
                    <a:pt x="140" y="148"/>
                    <a:pt x="142" y="145"/>
                    <a:pt x="144" y="141"/>
                  </a:cubicBezTo>
                  <a:cubicBezTo>
                    <a:pt x="146" y="137"/>
                    <a:pt x="149" y="132"/>
                    <a:pt x="152" y="125"/>
                  </a:cubicBezTo>
                  <a:cubicBezTo>
                    <a:pt x="157" y="117"/>
                    <a:pt x="160" y="110"/>
                    <a:pt x="163" y="103"/>
                  </a:cubicBezTo>
                  <a:cubicBezTo>
                    <a:pt x="166" y="94"/>
                    <a:pt x="168" y="87"/>
                    <a:pt x="168" y="80"/>
                  </a:cubicBezTo>
                  <a:cubicBezTo>
                    <a:pt x="168" y="76"/>
                    <a:pt x="167" y="72"/>
                    <a:pt x="165" y="69"/>
                  </a:cubicBezTo>
                  <a:cubicBezTo>
                    <a:pt x="164" y="66"/>
                    <a:pt x="161" y="64"/>
                    <a:pt x="157" y="6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5746727" y="3096048"/>
              <a:ext cx="701675" cy="820737"/>
            </a:xfrm>
            <a:custGeom>
              <a:avLst/>
              <a:gdLst>
                <a:gd name="T0" fmla="*/ 448 w 448"/>
                <a:gd name="T1" fmla="*/ 224 h 525"/>
                <a:gd name="T2" fmla="*/ 224 w 448"/>
                <a:gd name="T3" fmla="*/ 0 h 525"/>
                <a:gd name="T4" fmla="*/ 0 w 448"/>
                <a:gd name="T5" fmla="*/ 224 h 525"/>
                <a:gd name="T6" fmla="*/ 224 w 448"/>
                <a:gd name="T7" fmla="*/ 448 h 525"/>
                <a:gd name="T8" fmla="*/ 235 w 448"/>
                <a:gd name="T9" fmla="*/ 448 h 525"/>
                <a:gd name="T10" fmla="*/ 325 w 448"/>
                <a:gd name="T11" fmla="*/ 525 h 525"/>
                <a:gd name="T12" fmla="*/ 335 w 448"/>
                <a:gd name="T13" fmla="*/ 419 h 525"/>
                <a:gd name="T14" fmla="*/ 448 w 448"/>
                <a:gd name="T15" fmla="*/ 224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8" h="525">
                  <a:moveTo>
                    <a:pt x="448" y="224"/>
                  </a:moveTo>
                  <a:cubicBezTo>
                    <a:pt x="448" y="100"/>
                    <a:pt x="348" y="0"/>
                    <a:pt x="224" y="0"/>
                  </a:cubicBezTo>
                  <a:cubicBezTo>
                    <a:pt x="101" y="0"/>
                    <a:pt x="0" y="100"/>
                    <a:pt x="0" y="224"/>
                  </a:cubicBezTo>
                  <a:cubicBezTo>
                    <a:pt x="0" y="348"/>
                    <a:pt x="101" y="448"/>
                    <a:pt x="224" y="448"/>
                  </a:cubicBezTo>
                  <a:cubicBezTo>
                    <a:pt x="228" y="448"/>
                    <a:pt x="231" y="448"/>
                    <a:pt x="235" y="448"/>
                  </a:cubicBezTo>
                  <a:cubicBezTo>
                    <a:pt x="325" y="525"/>
                    <a:pt x="325" y="525"/>
                    <a:pt x="325" y="525"/>
                  </a:cubicBezTo>
                  <a:cubicBezTo>
                    <a:pt x="335" y="419"/>
                    <a:pt x="335" y="419"/>
                    <a:pt x="335" y="419"/>
                  </a:cubicBezTo>
                  <a:cubicBezTo>
                    <a:pt x="403" y="381"/>
                    <a:pt x="448" y="308"/>
                    <a:pt x="448" y="224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5915002" y="3443711"/>
              <a:ext cx="171450" cy="158750"/>
            </a:xfrm>
            <a:custGeom>
              <a:avLst/>
              <a:gdLst>
                <a:gd name="T0" fmla="*/ 64 w 109"/>
                <a:gd name="T1" fmla="*/ 102 h 102"/>
                <a:gd name="T2" fmla="*/ 2 w 109"/>
                <a:gd name="T3" fmla="*/ 6 h 102"/>
                <a:gd name="T4" fmla="*/ 0 w 109"/>
                <a:gd name="T5" fmla="*/ 0 h 102"/>
                <a:gd name="T6" fmla="*/ 109 w 109"/>
                <a:gd name="T7" fmla="*/ 8 h 102"/>
                <a:gd name="T8" fmla="*/ 64 w 109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2">
                  <a:moveTo>
                    <a:pt x="64" y="102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1" y="4"/>
                    <a:pt x="0" y="2"/>
                    <a:pt x="0" y="0"/>
                  </a:cubicBezTo>
                  <a:cubicBezTo>
                    <a:pt x="109" y="8"/>
                    <a:pt x="109" y="8"/>
                    <a:pt x="109" y="8"/>
                  </a:cubicBezTo>
                  <a:lnTo>
                    <a:pt x="64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6137252" y="3281786"/>
              <a:ext cx="174625" cy="158750"/>
            </a:xfrm>
            <a:custGeom>
              <a:avLst/>
              <a:gdLst>
                <a:gd name="T0" fmla="*/ 44 w 111"/>
                <a:gd name="T1" fmla="*/ 0 h 101"/>
                <a:gd name="T2" fmla="*/ 50 w 111"/>
                <a:gd name="T3" fmla="*/ 5 h 101"/>
                <a:gd name="T4" fmla="*/ 111 w 111"/>
                <a:gd name="T5" fmla="*/ 101 h 101"/>
                <a:gd name="T6" fmla="*/ 0 w 111"/>
                <a:gd name="T7" fmla="*/ 93 h 101"/>
                <a:gd name="T8" fmla="*/ 44 w 111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01">
                  <a:moveTo>
                    <a:pt x="44" y="0"/>
                  </a:moveTo>
                  <a:cubicBezTo>
                    <a:pt x="46" y="1"/>
                    <a:pt x="48" y="3"/>
                    <a:pt x="50" y="5"/>
                  </a:cubicBezTo>
                  <a:cubicBezTo>
                    <a:pt x="111" y="101"/>
                    <a:pt x="111" y="101"/>
                    <a:pt x="111" y="10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5922939" y="3280198"/>
              <a:ext cx="265112" cy="161925"/>
            </a:xfrm>
            <a:custGeom>
              <a:avLst/>
              <a:gdLst>
                <a:gd name="T0" fmla="*/ 0 w 169"/>
                <a:gd name="T1" fmla="*/ 93 h 103"/>
                <a:gd name="T2" fmla="*/ 2 w 169"/>
                <a:gd name="T3" fmla="*/ 91 h 103"/>
                <a:gd name="T4" fmla="*/ 166 w 169"/>
                <a:gd name="T5" fmla="*/ 1 h 103"/>
                <a:gd name="T6" fmla="*/ 169 w 169"/>
                <a:gd name="T7" fmla="*/ 0 h 103"/>
                <a:gd name="T8" fmla="*/ 120 w 169"/>
                <a:gd name="T9" fmla="*/ 103 h 103"/>
                <a:gd name="T10" fmla="*/ 0 w 169"/>
                <a:gd name="T11" fmla="*/ 9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9" h="103">
                  <a:moveTo>
                    <a:pt x="0" y="93"/>
                  </a:moveTo>
                  <a:cubicBezTo>
                    <a:pt x="1" y="93"/>
                    <a:pt x="1" y="92"/>
                    <a:pt x="2" y="91"/>
                  </a:cubicBezTo>
                  <a:cubicBezTo>
                    <a:pt x="166" y="1"/>
                    <a:pt x="166" y="1"/>
                    <a:pt x="166" y="1"/>
                  </a:cubicBezTo>
                  <a:cubicBezTo>
                    <a:pt x="167" y="1"/>
                    <a:pt x="168" y="0"/>
                    <a:pt x="169" y="0"/>
                  </a:cubicBezTo>
                  <a:cubicBezTo>
                    <a:pt x="120" y="103"/>
                    <a:pt x="120" y="103"/>
                    <a:pt x="120" y="103"/>
                  </a:cubicBezTo>
                  <a:lnTo>
                    <a:pt x="0" y="9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6027714" y="3443711"/>
              <a:ext cx="292100" cy="177800"/>
            </a:xfrm>
            <a:custGeom>
              <a:avLst/>
              <a:gdLst>
                <a:gd name="T0" fmla="*/ 56 w 186"/>
                <a:gd name="T1" fmla="*/ 9 h 114"/>
                <a:gd name="T2" fmla="*/ 58 w 186"/>
                <a:gd name="T3" fmla="*/ 9 h 114"/>
                <a:gd name="T4" fmla="*/ 59 w 186"/>
                <a:gd name="T5" fmla="*/ 9 h 114"/>
                <a:gd name="T6" fmla="*/ 60 w 186"/>
                <a:gd name="T7" fmla="*/ 9 h 114"/>
                <a:gd name="T8" fmla="*/ 60 w 186"/>
                <a:gd name="T9" fmla="*/ 9 h 114"/>
                <a:gd name="T10" fmla="*/ 60 w 186"/>
                <a:gd name="T11" fmla="*/ 9 h 114"/>
                <a:gd name="T12" fmla="*/ 60 w 186"/>
                <a:gd name="T13" fmla="*/ 8 h 114"/>
                <a:gd name="T14" fmla="*/ 61 w 186"/>
                <a:gd name="T15" fmla="*/ 8 h 114"/>
                <a:gd name="T16" fmla="*/ 62 w 186"/>
                <a:gd name="T17" fmla="*/ 6 h 114"/>
                <a:gd name="T18" fmla="*/ 65 w 186"/>
                <a:gd name="T19" fmla="*/ 0 h 114"/>
                <a:gd name="T20" fmla="*/ 186 w 186"/>
                <a:gd name="T21" fmla="*/ 9 h 114"/>
                <a:gd name="T22" fmla="*/ 178 w 186"/>
                <a:gd name="T23" fmla="*/ 21 h 114"/>
                <a:gd name="T24" fmla="*/ 15 w 186"/>
                <a:gd name="T25" fmla="*/ 111 h 114"/>
                <a:gd name="T26" fmla="*/ 0 w 186"/>
                <a:gd name="T27" fmla="*/ 111 h 114"/>
                <a:gd name="T28" fmla="*/ 49 w 186"/>
                <a:gd name="T29" fmla="*/ 9 h 114"/>
                <a:gd name="T30" fmla="*/ 56 w 186"/>
                <a:gd name="T31" fmla="*/ 9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6" h="114">
                  <a:moveTo>
                    <a:pt x="56" y="9"/>
                  </a:moveTo>
                  <a:cubicBezTo>
                    <a:pt x="57" y="10"/>
                    <a:pt x="57" y="10"/>
                    <a:pt x="58" y="9"/>
                  </a:cubicBezTo>
                  <a:cubicBezTo>
                    <a:pt x="58" y="9"/>
                    <a:pt x="59" y="9"/>
                    <a:pt x="59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2" y="7"/>
                    <a:pt x="62" y="7"/>
                    <a:pt x="62" y="6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86" y="14"/>
                    <a:pt x="183" y="18"/>
                    <a:pt x="178" y="21"/>
                  </a:cubicBezTo>
                  <a:cubicBezTo>
                    <a:pt x="15" y="111"/>
                    <a:pt x="15" y="111"/>
                    <a:pt x="15" y="111"/>
                  </a:cubicBezTo>
                  <a:cubicBezTo>
                    <a:pt x="10" y="114"/>
                    <a:pt x="5" y="113"/>
                    <a:pt x="0" y="111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56" y="9"/>
                    <a:pt x="56" y="9"/>
                    <a:pt x="56" y="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4" name="Freeform 74"/>
            <p:cNvSpPr>
              <a:spLocks/>
            </p:cNvSpPr>
            <p:nvPr/>
          </p:nvSpPr>
          <p:spPr bwMode="auto">
            <a:xfrm>
              <a:off x="5929289" y="3246861"/>
              <a:ext cx="84137" cy="85725"/>
            </a:xfrm>
            <a:custGeom>
              <a:avLst/>
              <a:gdLst>
                <a:gd name="T0" fmla="*/ 0 w 54"/>
                <a:gd name="T1" fmla="*/ 55 h 55"/>
                <a:gd name="T2" fmla="*/ 22 w 54"/>
                <a:gd name="T3" fmla="*/ 3 h 55"/>
                <a:gd name="T4" fmla="*/ 24 w 54"/>
                <a:gd name="T5" fmla="*/ 0 h 55"/>
                <a:gd name="T6" fmla="*/ 54 w 54"/>
                <a:gd name="T7" fmla="*/ 42 h 55"/>
                <a:gd name="T8" fmla="*/ 0 w 54"/>
                <a:gd name="T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5">
                  <a:moveTo>
                    <a:pt x="0" y="55"/>
                  </a:moveTo>
                  <a:cubicBezTo>
                    <a:pt x="22" y="3"/>
                    <a:pt x="22" y="3"/>
                    <a:pt x="22" y="3"/>
                  </a:cubicBezTo>
                  <a:cubicBezTo>
                    <a:pt x="23" y="2"/>
                    <a:pt x="23" y="1"/>
                    <a:pt x="24" y="0"/>
                  </a:cubicBezTo>
                  <a:cubicBezTo>
                    <a:pt x="54" y="42"/>
                    <a:pt x="54" y="42"/>
                    <a:pt x="54" y="42"/>
                  </a:cubicBezTo>
                  <a:cubicBezTo>
                    <a:pt x="0" y="55"/>
                    <a:pt x="0" y="55"/>
                    <a:pt x="0" y="5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6042002" y="3302423"/>
              <a:ext cx="84137" cy="87312"/>
            </a:xfrm>
            <a:custGeom>
              <a:avLst/>
              <a:gdLst>
                <a:gd name="T0" fmla="*/ 54 w 54"/>
                <a:gd name="T1" fmla="*/ 0 h 56"/>
                <a:gd name="T2" fmla="*/ 53 w 54"/>
                <a:gd name="T3" fmla="*/ 4 h 56"/>
                <a:gd name="T4" fmla="*/ 31 w 54"/>
                <a:gd name="T5" fmla="*/ 56 h 56"/>
                <a:gd name="T6" fmla="*/ 0 w 54"/>
                <a:gd name="T7" fmla="*/ 13 h 56"/>
                <a:gd name="T8" fmla="*/ 54 w 54"/>
                <a:gd name="T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6">
                  <a:moveTo>
                    <a:pt x="54" y="0"/>
                  </a:moveTo>
                  <a:cubicBezTo>
                    <a:pt x="54" y="1"/>
                    <a:pt x="54" y="3"/>
                    <a:pt x="53" y="4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0" y="13"/>
                    <a:pt x="0" y="13"/>
                    <a:pt x="0" y="13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6" name="Freeform 76"/>
            <p:cNvSpPr>
              <a:spLocks/>
            </p:cNvSpPr>
            <p:nvPr/>
          </p:nvSpPr>
          <p:spPr bwMode="auto">
            <a:xfrm>
              <a:off x="5976914" y="3243686"/>
              <a:ext cx="142875" cy="73025"/>
            </a:xfrm>
            <a:custGeom>
              <a:avLst/>
              <a:gdLst>
                <a:gd name="T0" fmla="*/ 0 w 92"/>
                <a:gd name="T1" fmla="*/ 0 h 47"/>
                <a:gd name="T2" fmla="*/ 2 w 92"/>
                <a:gd name="T3" fmla="*/ 1 h 47"/>
                <a:gd name="T4" fmla="*/ 91 w 92"/>
                <a:gd name="T5" fmla="*/ 33 h 47"/>
                <a:gd name="T6" fmla="*/ 92 w 92"/>
                <a:gd name="T7" fmla="*/ 33 h 47"/>
                <a:gd name="T8" fmla="*/ 34 w 92"/>
                <a:gd name="T9" fmla="*/ 47 h 47"/>
                <a:gd name="T10" fmla="*/ 0 w 92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47">
                  <a:moveTo>
                    <a:pt x="0" y="0"/>
                  </a:moveTo>
                  <a:cubicBezTo>
                    <a:pt x="1" y="0"/>
                    <a:pt x="1" y="0"/>
                    <a:pt x="2" y="1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91" y="33"/>
                    <a:pt x="92" y="33"/>
                    <a:pt x="92" y="33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7" name="Freeform 77"/>
            <p:cNvSpPr>
              <a:spLocks/>
            </p:cNvSpPr>
            <p:nvPr/>
          </p:nvSpPr>
          <p:spPr bwMode="auto">
            <a:xfrm>
              <a:off x="5927702" y="3319886"/>
              <a:ext cx="158750" cy="80962"/>
            </a:xfrm>
            <a:custGeom>
              <a:avLst/>
              <a:gdLst>
                <a:gd name="T0" fmla="*/ 61 w 101"/>
                <a:gd name="T1" fmla="*/ 2 h 52"/>
                <a:gd name="T2" fmla="*/ 61 w 101"/>
                <a:gd name="T3" fmla="*/ 3 h 52"/>
                <a:gd name="T4" fmla="*/ 62 w 101"/>
                <a:gd name="T5" fmla="*/ 4 h 52"/>
                <a:gd name="T6" fmla="*/ 62 w 101"/>
                <a:gd name="T7" fmla="*/ 4 h 52"/>
                <a:gd name="T8" fmla="*/ 62 w 101"/>
                <a:gd name="T9" fmla="*/ 4 h 52"/>
                <a:gd name="T10" fmla="*/ 62 w 101"/>
                <a:gd name="T11" fmla="*/ 4 h 52"/>
                <a:gd name="T12" fmla="*/ 62 w 101"/>
                <a:gd name="T13" fmla="*/ 4 h 52"/>
                <a:gd name="T14" fmla="*/ 63 w 101"/>
                <a:gd name="T15" fmla="*/ 4 h 52"/>
                <a:gd name="T16" fmla="*/ 64 w 101"/>
                <a:gd name="T17" fmla="*/ 4 h 52"/>
                <a:gd name="T18" fmla="*/ 67 w 101"/>
                <a:gd name="T19" fmla="*/ 3 h 52"/>
                <a:gd name="T20" fmla="*/ 101 w 101"/>
                <a:gd name="T21" fmla="*/ 50 h 52"/>
                <a:gd name="T22" fmla="*/ 94 w 101"/>
                <a:gd name="T23" fmla="*/ 51 h 52"/>
                <a:gd name="T24" fmla="*/ 5 w 101"/>
                <a:gd name="T25" fmla="*/ 19 h 52"/>
                <a:gd name="T26" fmla="*/ 0 w 101"/>
                <a:gd name="T27" fmla="*/ 14 h 52"/>
                <a:gd name="T28" fmla="*/ 59 w 101"/>
                <a:gd name="T29" fmla="*/ 0 h 52"/>
                <a:gd name="T30" fmla="*/ 61 w 101"/>
                <a:gd name="T31" fmla="*/ 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1" h="52">
                  <a:moveTo>
                    <a:pt x="61" y="2"/>
                  </a:moveTo>
                  <a:cubicBezTo>
                    <a:pt x="61" y="3"/>
                    <a:pt x="61" y="3"/>
                    <a:pt x="61" y="3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101" y="50"/>
                    <a:pt x="101" y="50"/>
                    <a:pt x="101" y="50"/>
                  </a:cubicBezTo>
                  <a:cubicBezTo>
                    <a:pt x="99" y="51"/>
                    <a:pt x="96" y="52"/>
                    <a:pt x="94" y="51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2" y="18"/>
                    <a:pt x="0" y="16"/>
                    <a:pt x="0" y="14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61" y="2"/>
                    <a:pt x="61" y="2"/>
                    <a:pt x="61" y="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8" name="Freeform 78"/>
            <p:cNvSpPr>
              <a:spLocks/>
            </p:cNvSpPr>
            <p:nvPr/>
          </p:nvSpPr>
          <p:spPr bwMode="auto">
            <a:xfrm>
              <a:off x="6677002" y="2076873"/>
              <a:ext cx="787400" cy="919162"/>
            </a:xfrm>
            <a:custGeom>
              <a:avLst/>
              <a:gdLst>
                <a:gd name="T0" fmla="*/ 251 w 502"/>
                <a:gd name="T1" fmla="*/ 0 h 587"/>
                <a:gd name="T2" fmla="*/ 0 w 502"/>
                <a:gd name="T3" fmla="*/ 251 h 587"/>
                <a:gd name="T4" fmla="*/ 128 w 502"/>
                <a:gd name="T5" fmla="*/ 469 h 587"/>
                <a:gd name="T6" fmla="*/ 138 w 502"/>
                <a:gd name="T7" fmla="*/ 587 h 587"/>
                <a:gd name="T8" fmla="*/ 240 w 502"/>
                <a:gd name="T9" fmla="*/ 501 h 587"/>
                <a:gd name="T10" fmla="*/ 251 w 502"/>
                <a:gd name="T11" fmla="*/ 502 h 587"/>
                <a:gd name="T12" fmla="*/ 502 w 502"/>
                <a:gd name="T13" fmla="*/ 251 h 587"/>
                <a:gd name="T14" fmla="*/ 251 w 502"/>
                <a:gd name="T15" fmla="*/ 0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2" h="587">
                  <a:moveTo>
                    <a:pt x="251" y="0"/>
                  </a:moveTo>
                  <a:cubicBezTo>
                    <a:pt x="112" y="0"/>
                    <a:pt x="0" y="112"/>
                    <a:pt x="0" y="251"/>
                  </a:cubicBezTo>
                  <a:cubicBezTo>
                    <a:pt x="0" y="344"/>
                    <a:pt x="52" y="426"/>
                    <a:pt x="128" y="469"/>
                  </a:cubicBezTo>
                  <a:cubicBezTo>
                    <a:pt x="138" y="587"/>
                    <a:pt x="138" y="587"/>
                    <a:pt x="138" y="587"/>
                  </a:cubicBezTo>
                  <a:cubicBezTo>
                    <a:pt x="240" y="501"/>
                    <a:pt x="240" y="501"/>
                    <a:pt x="240" y="501"/>
                  </a:cubicBezTo>
                  <a:cubicBezTo>
                    <a:pt x="243" y="501"/>
                    <a:pt x="247" y="502"/>
                    <a:pt x="251" y="502"/>
                  </a:cubicBezTo>
                  <a:cubicBezTo>
                    <a:pt x="390" y="502"/>
                    <a:pt x="502" y="389"/>
                    <a:pt x="502" y="251"/>
                  </a:cubicBezTo>
                  <a:cubicBezTo>
                    <a:pt x="502" y="112"/>
                    <a:pt x="390" y="0"/>
                    <a:pt x="251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6869089" y="2262611"/>
              <a:ext cx="417512" cy="396875"/>
            </a:xfrm>
            <a:custGeom>
              <a:avLst/>
              <a:gdLst>
                <a:gd name="T0" fmla="*/ 131 w 263"/>
                <a:gd name="T1" fmla="*/ 0 h 250"/>
                <a:gd name="T2" fmla="*/ 162 w 263"/>
                <a:gd name="T3" fmla="*/ 95 h 250"/>
                <a:gd name="T4" fmla="*/ 263 w 263"/>
                <a:gd name="T5" fmla="*/ 95 h 250"/>
                <a:gd name="T6" fmla="*/ 181 w 263"/>
                <a:gd name="T7" fmla="*/ 155 h 250"/>
                <a:gd name="T8" fmla="*/ 213 w 263"/>
                <a:gd name="T9" fmla="*/ 250 h 250"/>
                <a:gd name="T10" fmla="*/ 131 w 263"/>
                <a:gd name="T11" fmla="*/ 191 h 250"/>
                <a:gd name="T12" fmla="*/ 50 w 263"/>
                <a:gd name="T13" fmla="*/ 250 h 250"/>
                <a:gd name="T14" fmla="*/ 81 w 263"/>
                <a:gd name="T15" fmla="*/ 155 h 250"/>
                <a:gd name="T16" fmla="*/ 0 w 263"/>
                <a:gd name="T17" fmla="*/ 95 h 250"/>
                <a:gd name="T18" fmla="*/ 100 w 263"/>
                <a:gd name="T19" fmla="*/ 95 h 250"/>
                <a:gd name="T20" fmla="*/ 131 w 263"/>
                <a:gd name="T21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3" h="250">
                  <a:moveTo>
                    <a:pt x="131" y="0"/>
                  </a:moveTo>
                  <a:lnTo>
                    <a:pt x="162" y="95"/>
                  </a:lnTo>
                  <a:lnTo>
                    <a:pt x="263" y="95"/>
                  </a:lnTo>
                  <a:lnTo>
                    <a:pt x="181" y="155"/>
                  </a:lnTo>
                  <a:lnTo>
                    <a:pt x="213" y="250"/>
                  </a:lnTo>
                  <a:lnTo>
                    <a:pt x="131" y="191"/>
                  </a:lnTo>
                  <a:lnTo>
                    <a:pt x="50" y="250"/>
                  </a:lnTo>
                  <a:lnTo>
                    <a:pt x="81" y="155"/>
                  </a:lnTo>
                  <a:lnTo>
                    <a:pt x="0" y="95"/>
                  </a:lnTo>
                  <a:lnTo>
                    <a:pt x="100" y="95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0" name="Freeform 80"/>
            <p:cNvSpPr>
              <a:spLocks noEditPoints="1"/>
            </p:cNvSpPr>
            <p:nvPr/>
          </p:nvSpPr>
          <p:spPr bwMode="auto">
            <a:xfrm>
              <a:off x="5772127" y="2568998"/>
              <a:ext cx="263525" cy="544512"/>
            </a:xfrm>
            <a:custGeom>
              <a:avLst/>
              <a:gdLst>
                <a:gd name="T0" fmla="*/ 143 w 168"/>
                <a:gd name="T1" fmla="*/ 309 h 348"/>
                <a:gd name="T2" fmla="*/ 138 w 168"/>
                <a:gd name="T3" fmla="*/ 348 h 348"/>
                <a:gd name="T4" fmla="*/ 168 w 168"/>
                <a:gd name="T5" fmla="*/ 340 h 348"/>
                <a:gd name="T6" fmla="*/ 168 w 168"/>
                <a:gd name="T7" fmla="*/ 339 h 348"/>
                <a:gd name="T8" fmla="*/ 167 w 168"/>
                <a:gd name="T9" fmla="*/ 329 h 348"/>
                <a:gd name="T10" fmla="*/ 143 w 168"/>
                <a:gd name="T11" fmla="*/ 309 h 348"/>
                <a:gd name="T12" fmla="*/ 1 w 168"/>
                <a:gd name="T13" fmla="*/ 0 h 348"/>
                <a:gd name="T14" fmla="*/ 0 w 168"/>
                <a:gd name="T15" fmla="*/ 1 h 348"/>
                <a:gd name="T16" fmla="*/ 24 w 168"/>
                <a:gd name="T17" fmla="*/ 20 h 348"/>
                <a:gd name="T18" fmla="*/ 25 w 168"/>
                <a:gd name="T19" fmla="*/ 16 h 348"/>
                <a:gd name="T20" fmla="*/ 1 w 168"/>
                <a:gd name="T21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8" h="348">
                  <a:moveTo>
                    <a:pt x="143" y="309"/>
                  </a:moveTo>
                  <a:cubicBezTo>
                    <a:pt x="142" y="322"/>
                    <a:pt x="140" y="335"/>
                    <a:pt x="138" y="348"/>
                  </a:cubicBezTo>
                  <a:cubicBezTo>
                    <a:pt x="147" y="345"/>
                    <a:pt x="158" y="342"/>
                    <a:pt x="168" y="340"/>
                  </a:cubicBezTo>
                  <a:cubicBezTo>
                    <a:pt x="168" y="340"/>
                    <a:pt x="168" y="339"/>
                    <a:pt x="168" y="339"/>
                  </a:cubicBezTo>
                  <a:cubicBezTo>
                    <a:pt x="167" y="329"/>
                    <a:pt x="167" y="329"/>
                    <a:pt x="167" y="329"/>
                  </a:cubicBezTo>
                  <a:cubicBezTo>
                    <a:pt x="159" y="322"/>
                    <a:pt x="151" y="316"/>
                    <a:pt x="143" y="309"/>
                  </a:cubicBezTo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8" y="7"/>
                    <a:pt x="16" y="13"/>
                    <a:pt x="24" y="20"/>
                  </a:cubicBezTo>
                  <a:cubicBezTo>
                    <a:pt x="24" y="19"/>
                    <a:pt x="25" y="17"/>
                    <a:pt x="25" y="16"/>
                  </a:cubicBezTo>
                  <a:cubicBezTo>
                    <a:pt x="17" y="10"/>
                    <a:pt x="9" y="5"/>
                    <a:pt x="1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5995964" y="3023023"/>
              <a:ext cx="38100" cy="60325"/>
            </a:xfrm>
            <a:custGeom>
              <a:avLst/>
              <a:gdLst>
                <a:gd name="T0" fmla="*/ 1 w 24"/>
                <a:gd name="T1" fmla="*/ 0 h 39"/>
                <a:gd name="T2" fmla="*/ 0 w 24"/>
                <a:gd name="T3" fmla="*/ 19 h 39"/>
                <a:gd name="T4" fmla="*/ 24 w 24"/>
                <a:gd name="T5" fmla="*/ 39 h 39"/>
                <a:gd name="T6" fmla="*/ 22 w 24"/>
                <a:gd name="T7" fmla="*/ 13 h 39"/>
                <a:gd name="T8" fmla="*/ 1 w 24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39">
                  <a:moveTo>
                    <a:pt x="1" y="0"/>
                  </a:moveTo>
                  <a:cubicBezTo>
                    <a:pt x="1" y="6"/>
                    <a:pt x="1" y="13"/>
                    <a:pt x="0" y="19"/>
                  </a:cubicBezTo>
                  <a:cubicBezTo>
                    <a:pt x="8" y="26"/>
                    <a:pt x="16" y="32"/>
                    <a:pt x="24" y="3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5" y="9"/>
                    <a:pt x="8" y="5"/>
                    <a:pt x="1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5757839" y="2559473"/>
              <a:ext cx="15875" cy="11112"/>
            </a:xfrm>
            <a:custGeom>
              <a:avLst/>
              <a:gdLst>
                <a:gd name="T0" fmla="*/ 0 w 11"/>
                <a:gd name="T1" fmla="*/ 0 h 7"/>
                <a:gd name="T2" fmla="*/ 10 w 11"/>
                <a:gd name="T3" fmla="*/ 7 h 7"/>
                <a:gd name="T4" fmla="*/ 11 w 11"/>
                <a:gd name="T5" fmla="*/ 6 h 7"/>
                <a:gd name="T6" fmla="*/ 0 w 11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7">
                  <a:moveTo>
                    <a:pt x="0" y="0"/>
                  </a:moveTo>
                  <a:cubicBezTo>
                    <a:pt x="4" y="3"/>
                    <a:pt x="7" y="5"/>
                    <a:pt x="10" y="7"/>
                  </a:cubicBezTo>
                  <a:cubicBezTo>
                    <a:pt x="10" y="7"/>
                    <a:pt x="10" y="6"/>
                    <a:pt x="11" y="6"/>
                  </a:cubicBezTo>
                  <a:cubicBezTo>
                    <a:pt x="7" y="4"/>
                    <a:pt x="4" y="2"/>
                    <a:pt x="0" y="0"/>
                  </a:cubicBezTo>
                </a:path>
              </a:pathLst>
            </a:custGeom>
            <a:solidFill>
              <a:srgbClr val="9C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5721327" y="3462761"/>
              <a:ext cx="39687" cy="82550"/>
            </a:xfrm>
            <a:custGeom>
              <a:avLst/>
              <a:gdLst>
                <a:gd name="T0" fmla="*/ 16 w 25"/>
                <a:gd name="T1" fmla="*/ 0 h 53"/>
                <a:gd name="T2" fmla="*/ 3 w 25"/>
                <a:gd name="T3" fmla="*/ 9 h 53"/>
                <a:gd name="T4" fmla="*/ 0 w 25"/>
                <a:gd name="T5" fmla="*/ 38 h 53"/>
                <a:gd name="T6" fmla="*/ 25 w 25"/>
                <a:gd name="T7" fmla="*/ 53 h 53"/>
                <a:gd name="T8" fmla="*/ 16 w 25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53">
                  <a:moveTo>
                    <a:pt x="16" y="0"/>
                  </a:moveTo>
                  <a:cubicBezTo>
                    <a:pt x="12" y="3"/>
                    <a:pt x="7" y="6"/>
                    <a:pt x="3" y="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9" y="43"/>
                    <a:pt x="17" y="48"/>
                    <a:pt x="25" y="53"/>
                  </a:cubicBezTo>
                  <a:cubicBezTo>
                    <a:pt x="20" y="36"/>
                    <a:pt x="17" y="19"/>
                    <a:pt x="16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5718152" y="3521498"/>
              <a:ext cx="44450" cy="73025"/>
            </a:xfrm>
            <a:custGeom>
              <a:avLst/>
              <a:gdLst>
                <a:gd name="T0" fmla="*/ 2 w 28"/>
                <a:gd name="T1" fmla="*/ 0 h 47"/>
                <a:gd name="T2" fmla="*/ 0 w 28"/>
                <a:gd name="T3" fmla="*/ 22 h 47"/>
                <a:gd name="T4" fmla="*/ 26 w 28"/>
                <a:gd name="T5" fmla="*/ 47 h 47"/>
                <a:gd name="T6" fmla="*/ 28 w 28"/>
                <a:gd name="T7" fmla="*/ 19 h 47"/>
                <a:gd name="T8" fmla="*/ 27 w 28"/>
                <a:gd name="T9" fmla="*/ 15 h 47"/>
                <a:gd name="T10" fmla="*/ 2 w 28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7">
                  <a:moveTo>
                    <a:pt x="2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9" y="30"/>
                    <a:pt x="18" y="38"/>
                    <a:pt x="26" y="47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8"/>
                    <a:pt x="28" y="16"/>
                    <a:pt x="27" y="15"/>
                  </a:cubicBezTo>
                  <a:cubicBezTo>
                    <a:pt x="19" y="10"/>
                    <a:pt x="11" y="5"/>
                    <a:pt x="2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4922814" y="2470573"/>
              <a:ext cx="1074737" cy="1257300"/>
            </a:xfrm>
            <a:custGeom>
              <a:avLst/>
              <a:gdLst>
                <a:gd name="T0" fmla="*/ 687 w 687"/>
                <a:gd name="T1" fmla="*/ 344 h 804"/>
                <a:gd name="T2" fmla="*/ 344 w 687"/>
                <a:gd name="T3" fmla="*/ 0 h 804"/>
                <a:gd name="T4" fmla="*/ 0 w 687"/>
                <a:gd name="T5" fmla="*/ 344 h 804"/>
                <a:gd name="T6" fmla="*/ 344 w 687"/>
                <a:gd name="T7" fmla="*/ 687 h 804"/>
                <a:gd name="T8" fmla="*/ 359 w 687"/>
                <a:gd name="T9" fmla="*/ 687 h 804"/>
                <a:gd name="T10" fmla="*/ 498 w 687"/>
                <a:gd name="T11" fmla="*/ 804 h 804"/>
                <a:gd name="T12" fmla="*/ 513 w 687"/>
                <a:gd name="T13" fmla="*/ 643 h 804"/>
                <a:gd name="T14" fmla="*/ 687 w 687"/>
                <a:gd name="T15" fmla="*/ 344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7" h="804">
                  <a:moveTo>
                    <a:pt x="687" y="344"/>
                  </a:moveTo>
                  <a:cubicBezTo>
                    <a:pt x="687" y="154"/>
                    <a:pt x="533" y="0"/>
                    <a:pt x="344" y="0"/>
                  </a:cubicBezTo>
                  <a:cubicBezTo>
                    <a:pt x="154" y="0"/>
                    <a:pt x="0" y="154"/>
                    <a:pt x="0" y="344"/>
                  </a:cubicBezTo>
                  <a:cubicBezTo>
                    <a:pt x="0" y="533"/>
                    <a:pt x="154" y="687"/>
                    <a:pt x="344" y="687"/>
                  </a:cubicBezTo>
                  <a:cubicBezTo>
                    <a:pt x="349" y="687"/>
                    <a:pt x="354" y="687"/>
                    <a:pt x="359" y="687"/>
                  </a:cubicBezTo>
                  <a:cubicBezTo>
                    <a:pt x="498" y="804"/>
                    <a:pt x="498" y="804"/>
                    <a:pt x="498" y="804"/>
                  </a:cubicBezTo>
                  <a:cubicBezTo>
                    <a:pt x="513" y="643"/>
                    <a:pt x="513" y="643"/>
                    <a:pt x="513" y="643"/>
                  </a:cubicBezTo>
                  <a:cubicBezTo>
                    <a:pt x="617" y="584"/>
                    <a:pt x="687" y="472"/>
                    <a:pt x="687" y="344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2" name="Freeform 92"/>
            <p:cNvSpPr>
              <a:spLocks noEditPoints="1"/>
            </p:cNvSpPr>
            <p:nvPr/>
          </p:nvSpPr>
          <p:spPr bwMode="auto">
            <a:xfrm>
              <a:off x="5183164" y="2865861"/>
              <a:ext cx="573087" cy="385762"/>
            </a:xfrm>
            <a:custGeom>
              <a:avLst/>
              <a:gdLst>
                <a:gd name="T0" fmla="*/ 28 w 366"/>
                <a:gd name="T1" fmla="*/ 25 h 246"/>
                <a:gd name="T2" fmla="*/ 337 w 366"/>
                <a:gd name="T3" fmla="*/ 25 h 246"/>
                <a:gd name="T4" fmla="*/ 341 w 366"/>
                <a:gd name="T5" fmla="*/ 29 h 246"/>
                <a:gd name="T6" fmla="*/ 341 w 366"/>
                <a:gd name="T7" fmla="*/ 51 h 246"/>
                <a:gd name="T8" fmla="*/ 25 w 366"/>
                <a:gd name="T9" fmla="*/ 51 h 246"/>
                <a:gd name="T10" fmla="*/ 25 w 366"/>
                <a:gd name="T11" fmla="*/ 29 h 246"/>
                <a:gd name="T12" fmla="*/ 28 w 366"/>
                <a:gd name="T13" fmla="*/ 25 h 246"/>
                <a:gd name="T14" fmla="*/ 337 w 366"/>
                <a:gd name="T15" fmla="*/ 0 h 246"/>
                <a:gd name="T16" fmla="*/ 28 w 366"/>
                <a:gd name="T17" fmla="*/ 0 h 246"/>
                <a:gd name="T18" fmla="*/ 0 w 366"/>
                <a:gd name="T19" fmla="*/ 29 h 246"/>
                <a:gd name="T20" fmla="*/ 0 w 366"/>
                <a:gd name="T21" fmla="*/ 217 h 246"/>
                <a:gd name="T22" fmla="*/ 28 w 366"/>
                <a:gd name="T23" fmla="*/ 246 h 246"/>
                <a:gd name="T24" fmla="*/ 337 w 366"/>
                <a:gd name="T25" fmla="*/ 246 h 246"/>
                <a:gd name="T26" fmla="*/ 366 w 366"/>
                <a:gd name="T27" fmla="*/ 217 h 246"/>
                <a:gd name="T28" fmla="*/ 366 w 366"/>
                <a:gd name="T29" fmla="*/ 29 h 246"/>
                <a:gd name="T30" fmla="*/ 337 w 366"/>
                <a:gd name="T31" fmla="*/ 0 h 246"/>
                <a:gd name="T32" fmla="*/ 337 w 366"/>
                <a:gd name="T33" fmla="*/ 221 h 246"/>
                <a:gd name="T34" fmla="*/ 28 w 366"/>
                <a:gd name="T35" fmla="*/ 221 h 246"/>
                <a:gd name="T36" fmla="*/ 25 w 366"/>
                <a:gd name="T37" fmla="*/ 217 h 246"/>
                <a:gd name="T38" fmla="*/ 25 w 366"/>
                <a:gd name="T39" fmla="*/ 115 h 246"/>
                <a:gd name="T40" fmla="*/ 341 w 366"/>
                <a:gd name="T41" fmla="*/ 115 h 246"/>
                <a:gd name="T42" fmla="*/ 341 w 366"/>
                <a:gd name="T43" fmla="*/ 217 h 246"/>
                <a:gd name="T44" fmla="*/ 337 w 366"/>
                <a:gd name="T45" fmla="*/ 221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6" h="246">
                  <a:moveTo>
                    <a:pt x="28" y="25"/>
                  </a:moveTo>
                  <a:cubicBezTo>
                    <a:pt x="337" y="25"/>
                    <a:pt x="337" y="25"/>
                    <a:pt x="337" y="25"/>
                  </a:cubicBezTo>
                  <a:cubicBezTo>
                    <a:pt x="339" y="25"/>
                    <a:pt x="341" y="27"/>
                    <a:pt x="341" y="29"/>
                  </a:cubicBezTo>
                  <a:cubicBezTo>
                    <a:pt x="341" y="51"/>
                    <a:pt x="341" y="51"/>
                    <a:pt x="341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5" y="27"/>
                    <a:pt x="26" y="25"/>
                    <a:pt x="28" y="25"/>
                  </a:cubicBezTo>
                  <a:close/>
                  <a:moveTo>
                    <a:pt x="337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33"/>
                    <a:pt x="13" y="246"/>
                    <a:pt x="28" y="246"/>
                  </a:cubicBezTo>
                  <a:cubicBezTo>
                    <a:pt x="337" y="246"/>
                    <a:pt x="337" y="246"/>
                    <a:pt x="337" y="246"/>
                  </a:cubicBezTo>
                  <a:cubicBezTo>
                    <a:pt x="353" y="246"/>
                    <a:pt x="366" y="233"/>
                    <a:pt x="366" y="217"/>
                  </a:cubicBezTo>
                  <a:cubicBezTo>
                    <a:pt x="366" y="29"/>
                    <a:pt x="366" y="29"/>
                    <a:pt x="366" y="29"/>
                  </a:cubicBezTo>
                  <a:cubicBezTo>
                    <a:pt x="366" y="13"/>
                    <a:pt x="353" y="0"/>
                    <a:pt x="337" y="0"/>
                  </a:cubicBezTo>
                  <a:close/>
                  <a:moveTo>
                    <a:pt x="337" y="221"/>
                  </a:moveTo>
                  <a:cubicBezTo>
                    <a:pt x="28" y="221"/>
                    <a:pt x="28" y="221"/>
                    <a:pt x="28" y="221"/>
                  </a:cubicBezTo>
                  <a:cubicBezTo>
                    <a:pt x="26" y="221"/>
                    <a:pt x="25" y="219"/>
                    <a:pt x="25" y="217"/>
                  </a:cubicBezTo>
                  <a:cubicBezTo>
                    <a:pt x="25" y="115"/>
                    <a:pt x="25" y="115"/>
                    <a:pt x="25" y="115"/>
                  </a:cubicBezTo>
                  <a:cubicBezTo>
                    <a:pt x="341" y="115"/>
                    <a:pt x="341" y="115"/>
                    <a:pt x="341" y="115"/>
                  </a:cubicBezTo>
                  <a:cubicBezTo>
                    <a:pt x="341" y="217"/>
                    <a:pt x="341" y="217"/>
                    <a:pt x="341" y="217"/>
                  </a:cubicBezTo>
                  <a:cubicBezTo>
                    <a:pt x="341" y="219"/>
                    <a:pt x="339" y="221"/>
                    <a:pt x="337" y="2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3" name="Freeform 93"/>
            <p:cNvSpPr>
              <a:spLocks noEditPoints="1"/>
            </p:cNvSpPr>
            <p:nvPr/>
          </p:nvSpPr>
          <p:spPr bwMode="auto">
            <a:xfrm>
              <a:off x="4654527" y="2495973"/>
              <a:ext cx="454025" cy="674687"/>
            </a:xfrm>
            <a:custGeom>
              <a:avLst/>
              <a:gdLst>
                <a:gd name="T0" fmla="*/ 181 w 290"/>
                <a:gd name="T1" fmla="*/ 411 h 432"/>
                <a:gd name="T2" fmla="*/ 180 w 290"/>
                <a:gd name="T3" fmla="*/ 432 h 432"/>
                <a:gd name="T4" fmla="*/ 180 w 290"/>
                <a:gd name="T5" fmla="*/ 432 h 432"/>
                <a:gd name="T6" fmla="*/ 188 w 290"/>
                <a:gd name="T7" fmla="*/ 432 h 432"/>
                <a:gd name="T8" fmla="*/ 181 w 290"/>
                <a:gd name="T9" fmla="*/ 411 h 432"/>
                <a:gd name="T10" fmla="*/ 0 w 290"/>
                <a:gd name="T11" fmla="*/ 352 h 432"/>
                <a:gd name="T12" fmla="*/ 121 w 290"/>
                <a:gd name="T13" fmla="*/ 393 h 432"/>
                <a:gd name="T14" fmla="*/ 95 w 290"/>
                <a:gd name="T15" fmla="*/ 371 h 432"/>
                <a:gd name="T16" fmla="*/ 86 w 290"/>
                <a:gd name="T17" fmla="*/ 371 h 432"/>
                <a:gd name="T18" fmla="*/ 0 w 290"/>
                <a:gd name="T19" fmla="*/ 352 h 432"/>
                <a:gd name="T20" fmla="*/ 208 w 290"/>
                <a:gd name="T21" fmla="*/ 0 h 432"/>
                <a:gd name="T22" fmla="*/ 275 w 290"/>
                <a:gd name="T23" fmla="*/ 82 h 432"/>
                <a:gd name="T24" fmla="*/ 290 w 290"/>
                <a:gd name="T25" fmla="*/ 68 h 432"/>
                <a:gd name="T26" fmla="*/ 208 w 290"/>
                <a:gd name="T27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0" h="432">
                  <a:moveTo>
                    <a:pt x="181" y="411"/>
                  </a:moveTo>
                  <a:cubicBezTo>
                    <a:pt x="180" y="432"/>
                    <a:pt x="180" y="432"/>
                    <a:pt x="180" y="432"/>
                  </a:cubicBezTo>
                  <a:cubicBezTo>
                    <a:pt x="180" y="432"/>
                    <a:pt x="180" y="432"/>
                    <a:pt x="180" y="432"/>
                  </a:cubicBezTo>
                  <a:cubicBezTo>
                    <a:pt x="183" y="432"/>
                    <a:pt x="185" y="432"/>
                    <a:pt x="188" y="432"/>
                  </a:cubicBezTo>
                  <a:cubicBezTo>
                    <a:pt x="185" y="425"/>
                    <a:pt x="183" y="418"/>
                    <a:pt x="181" y="411"/>
                  </a:cubicBezTo>
                  <a:moveTo>
                    <a:pt x="0" y="352"/>
                  </a:moveTo>
                  <a:cubicBezTo>
                    <a:pt x="34" y="377"/>
                    <a:pt x="76" y="392"/>
                    <a:pt x="121" y="393"/>
                  </a:cubicBezTo>
                  <a:cubicBezTo>
                    <a:pt x="95" y="371"/>
                    <a:pt x="95" y="371"/>
                    <a:pt x="95" y="371"/>
                  </a:cubicBezTo>
                  <a:cubicBezTo>
                    <a:pt x="92" y="371"/>
                    <a:pt x="89" y="371"/>
                    <a:pt x="86" y="371"/>
                  </a:cubicBezTo>
                  <a:cubicBezTo>
                    <a:pt x="55" y="371"/>
                    <a:pt x="26" y="365"/>
                    <a:pt x="0" y="352"/>
                  </a:cubicBezTo>
                  <a:moveTo>
                    <a:pt x="208" y="0"/>
                  </a:moveTo>
                  <a:cubicBezTo>
                    <a:pt x="237" y="21"/>
                    <a:pt x="260" y="49"/>
                    <a:pt x="275" y="82"/>
                  </a:cubicBezTo>
                  <a:cubicBezTo>
                    <a:pt x="280" y="77"/>
                    <a:pt x="285" y="72"/>
                    <a:pt x="290" y="68"/>
                  </a:cubicBezTo>
                  <a:cubicBezTo>
                    <a:pt x="270" y="38"/>
                    <a:pt x="241" y="15"/>
                    <a:pt x="208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5" name="Freeform 95"/>
            <p:cNvSpPr>
              <a:spLocks/>
            </p:cNvSpPr>
            <p:nvPr/>
          </p:nvSpPr>
          <p:spPr bwMode="auto">
            <a:xfrm>
              <a:off x="4467202" y="2430886"/>
              <a:ext cx="644525" cy="754062"/>
            </a:xfrm>
            <a:custGeom>
              <a:avLst/>
              <a:gdLst>
                <a:gd name="T0" fmla="*/ 412 w 412"/>
                <a:gd name="T1" fmla="*/ 206 h 482"/>
                <a:gd name="T2" fmla="*/ 206 w 412"/>
                <a:gd name="T3" fmla="*/ 0 h 482"/>
                <a:gd name="T4" fmla="*/ 0 w 412"/>
                <a:gd name="T5" fmla="*/ 206 h 482"/>
                <a:gd name="T6" fmla="*/ 206 w 412"/>
                <a:gd name="T7" fmla="*/ 412 h 482"/>
                <a:gd name="T8" fmla="*/ 215 w 412"/>
                <a:gd name="T9" fmla="*/ 412 h 482"/>
                <a:gd name="T10" fmla="*/ 299 w 412"/>
                <a:gd name="T11" fmla="*/ 482 h 482"/>
                <a:gd name="T12" fmla="*/ 307 w 412"/>
                <a:gd name="T13" fmla="*/ 386 h 482"/>
                <a:gd name="T14" fmla="*/ 412 w 412"/>
                <a:gd name="T15" fmla="*/ 206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482">
                  <a:moveTo>
                    <a:pt x="412" y="206"/>
                  </a:moveTo>
                  <a:cubicBezTo>
                    <a:pt x="412" y="92"/>
                    <a:pt x="320" y="0"/>
                    <a:pt x="206" y="0"/>
                  </a:cubicBez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209" y="412"/>
                    <a:pt x="212" y="412"/>
                    <a:pt x="215" y="412"/>
                  </a:cubicBezTo>
                  <a:cubicBezTo>
                    <a:pt x="299" y="482"/>
                    <a:pt x="299" y="482"/>
                    <a:pt x="299" y="482"/>
                  </a:cubicBezTo>
                  <a:cubicBezTo>
                    <a:pt x="307" y="386"/>
                    <a:pt x="307" y="386"/>
                    <a:pt x="307" y="386"/>
                  </a:cubicBezTo>
                  <a:cubicBezTo>
                    <a:pt x="370" y="350"/>
                    <a:pt x="412" y="283"/>
                    <a:pt x="412" y="20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6" name="Freeform 96"/>
            <p:cNvSpPr>
              <a:spLocks noEditPoints="1"/>
            </p:cNvSpPr>
            <p:nvPr/>
          </p:nvSpPr>
          <p:spPr bwMode="auto">
            <a:xfrm>
              <a:off x="4571977" y="2678536"/>
              <a:ext cx="112712" cy="152400"/>
            </a:xfrm>
            <a:custGeom>
              <a:avLst/>
              <a:gdLst>
                <a:gd name="T0" fmla="*/ 0 w 72"/>
                <a:gd name="T1" fmla="*/ 97 h 97"/>
                <a:gd name="T2" fmla="*/ 0 w 72"/>
                <a:gd name="T3" fmla="*/ 0 h 97"/>
                <a:gd name="T4" fmla="*/ 35 w 72"/>
                <a:gd name="T5" fmla="*/ 0 h 97"/>
                <a:gd name="T6" fmla="*/ 60 w 72"/>
                <a:gd name="T7" fmla="*/ 6 h 97"/>
                <a:gd name="T8" fmla="*/ 69 w 72"/>
                <a:gd name="T9" fmla="*/ 22 h 97"/>
                <a:gd name="T10" fmla="*/ 63 w 72"/>
                <a:gd name="T11" fmla="*/ 36 h 97"/>
                <a:gd name="T12" fmla="*/ 50 w 72"/>
                <a:gd name="T13" fmla="*/ 44 h 97"/>
                <a:gd name="T14" fmla="*/ 50 w 72"/>
                <a:gd name="T15" fmla="*/ 45 h 97"/>
                <a:gd name="T16" fmla="*/ 66 w 72"/>
                <a:gd name="T17" fmla="*/ 52 h 97"/>
                <a:gd name="T18" fmla="*/ 72 w 72"/>
                <a:gd name="T19" fmla="*/ 68 h 97"/>
                <a:gd name="T20" fmla="*/ 63 w 72"/>
                <a:gd name="T21" fmla="*/ 89 h 97"/>
                <a:gd name="T22" fmla="*/ 37 w 72"/>
                <a:gd name="T23" fmla="*/ 97 h 97"/>
                <a:gd name="T24" fmla="*/ 0 w 72"/>
                <a:gd name="T25" fmla="*/ 97 h 97"/>
                <a:gd name="T26" fmla="*/ 21 w 72"/>
                <a:gd name="T27" fmla="*/ 16 h 97"/>
                <a:gd name="T28" fmla="*/ 21 w 72"/>
                <a:gd name="T29" fmla="*/ 39 h 97"/>
                <a:gd name="T30" fmla="*/ 31 w 72"/>
                <a:gd name="T31" fmla="*/ 39 h 97"/>
                <a:gd name="T32" fmla="*/ 42 w 72"/>
                <a:gd name="T33" fmla="*/ 35 h 97"/>
                <a:gd name="T34" fmla="*/ 46 w 72"/>
                <a:gd name="T35" fmla="*/ 26 h 97"/>
                <a:gd name="T36" fmla="*/ 30 w 72"/>
                <a:gd name="T37" fmla="*/ 16 h 97"/>
                <a:gd name="T38" fmla="*/ 21 w 72"/>
                <a:gd name="T39" fmla="*/ 16 h 97"/>
                <a:gd name="T40" fmla="*/ 21 w 72"/>
                <a:gd name="T41" fmla="*/ 55 h 97"/>
                <a:gd name="T42" fmla="*/ 21 w 72"/>
                <a:gd name="T43" fmla="*/ 81 h 97"/>
                <a:gd name="T44" fmla="*/ 33 w 72"/>
                <a:gd name="T45" fmla="*/ 81 h 97"/>
                <a:gd name="T46" fmla="*/ 45 w 72"/>
                <a:gd name="T47" fmla="*/ 77 h 97"/>
                <a:gd name="T48" fmla="*/ 49 w 72"/>
                <a:gd name="T49" fmla="*/ 67 h 97"/>
                <a:gd name="T50" fmla="*/ 45 w 72"/>
                <a:gd name="T51" fmla="*/ 58 h 97"/>
                <a:gd name="T52" fmla="*/ 33 w 72"/>
                <a:gd name="T53" fmla="*/ 55 h 97"/>
                <a:gd name="T54" fmla="*/ 21 w 72"/>
                <a:gd name="T55" fmla="*/ 5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2" h="97">
                  <a:moveTo>
                    <a:pt x="0" y="9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6" y="0"/>
                    <a:pt x="54" y="2"/>
                    <a:pt x="60" y="6"/>
                  </a:cubicBezTo>
                  <a:cubicBezTo>
                    <a:pt x="66" y="10"/>
                    <a:pt x="69" y="15"/>
                    <a:pt x="69" y="22"/>
                  </a:cubicBezTo>
                  <a:cubicBezTo>
                    <a:pt x="69" y="28"/>
                    <a:pt x="67" y="32"/>
                    <a:pt x="63" y="36"/>
                  </a:cubicBezTo>
                  <a:cubicBezTo>
                    <a:pt x="60" y="40"/>
                    <a:pt x="55" y="43"/>
                    <a:pt x="50" y="44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57" y="45"/>
                    <a:pt x="62" y="48"/>
                    <a:pt x="66" y="52"/>
                  </a:cubicBezTo>
                  <a:cubicBezTo>
                    <a:pt x="70" y="56"/>
                    <a:pt x="72" y="62"/>
                    <a:pt x="72" y="68"/>
                  </a:cubicBezTo>
                  <a:cubicBezTo>
                    <a:pt x="72" y="77"/>
                    <a:pt x="69" y="84"/>
                    <a:pt x="63" y="89"/>
                  </a:cubicBezTo>
                  <a:cubicBezTo>
                    <a:pt x="57" y="94"/>
                    <a:pt x="48" y="97"/>
                    <a:pt x="37" y="97"/>
                  </a:cubicBezTo>
                  <a:lnTo>
                    <a:pt x="0" y="97"/>
                  </a:lnTo>
                  <a:close/>
                  <a:moveTo>
                    <a:pt x="21" y="16"/>
                  </a:moveTo>
                  <a:cubicBezTo>
                    <a:pt x="21" y="39"/>
                    <a:pt x="21" y="39"/>
                    <a:pt x="2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6" y="39"/>
                    <a:pt x="39" y="38"/>
                    <a:pt x="42" y="35"/>
                  </a:cubicBezTo>
                  <a:cubicBezTo>
                    <a:pt x="44" y="33"/>
                    <a:pt x="46" y="30"/>
                    <a:pt x="46" y="26"/>
                  </a:cubicBezTo>
                  <a:cubicBezTo>
                    <a:pt x="46" y="19"/>
                    <a:pt x="40" y="16"/>
                    <a:pt x="30" y="16"/>
                  </a:cubicBezTo>
                  <a:lnTo>
                    <a:pt x="21" y="16"/>
                  </a:lnTo>
                  <a:close/>
                  <a:moveTo>
                    <a:pt x="21" y="55"/>
                  </a:moveTo>
                  <a:cubicBezTo>
                    <a:pt x="21" y="81"/>
                    <a:pt x="21" y="81"/>
                    <a:pt x="21" y="81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8" y="81"/>
                    <a:pt x="42" y="79"/>
                    <a:pt x="45" y="77"/>
                  </a:cubicBezTo>
                  <a:cubicBezTo>
                    <a:pt x="48" y="75"/>
                    <a:pt x="49" y="71"/>
                    <a:pt x="49" y="67"/>
                  </a:cubicBezTo>
                  <a:cubicBezTo>
                    <a:pt x="49" y="64"/>
                    <a:pt x="48" y="60"/>
                    <a:pt x="45" y="58"/>
                  </a:cubicBezTo>
                  <a:cubicBezTo>
                    <a:pt x="42" y="56"/>
                    <a:pt x="38" y="55"/>
                    <a:pt x="33" y="55"/>
                  </a:cubicBezTo>
                  <a:lnTo>
                    <a:pt x="21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7" name="Freeform 97"/>
            <p:cNvSpPr>
              <a:spLocks/>
            </p:cNvSpPr>
            <p:nvPr/>
          </p:nvSpPr>
          <p:spPr bwMode="auto">
            <a:xfrm>
              <a:off x="4708502" y="2678536"/>
              <a:ext cx="127000" cy="153987"/>
            </a:xfrm>
            <a:custGeom>
              <a:avLst/>
              <a:gdLst>
                <a:gd name="T0" fmla="*/ 81 w 81"/>
                <a:gd name="T1" fmla="*/ 55 h 98"/>
                <a:gd name="T2" fmla="*/ 40 w 81"/>
                <a:gd name="T3" fmla="*/ 98 h 98"/>
                <a:gd name="T4" fmla="*/ 0 w 81"/>
                <a:gd name="T5" fmla="*/ 56 h 98"/>
                <a:gd name="T6" fmla="*/ 0 w 81"/>
                <a:gd name="T7" fmla="*/ 0 h 98"/>
                <a:gd name="T8" fmla="*/ 22 w 81"/>
                <a:gd name="T9" fmla="*/ 0 h 98"/>
                <a:gd name="T10" fmla="*/ 22 w 81"/>
                <a:gd name="T11" fmla="*/ 56 h 98"/>
                <a:gd name="T12" fmla="*/ 41 w 81"/>
                <a:gd name="T13" fmla="*/ 79 h 98"/>
                <a:gd name="T14" fmla="*/ 59 w 81"/>
                <a:gd name="T15" fmla="*/ 57 h 98"/>
                <a:gd name="T16" fmla="*/ 59 w 81"/>
                <a:gd name="T17" fmla="*/ 0 h 98"/>
                <a:gd name="T18" fmla="*/ 81 w 81"/>
                <a:gd name="T19" fmla="*/ 0 h 98"/>
                <a:gd name="T20" fmla="*/ 81 w 81"/>
                <a:gd name="T21" fmla="*/ 5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98">
                  <a:moveTo>
                    <a:pt x="81" y="55"/>
                  </a:moveTo>
                  <a:cubicBezTo>
                    <a:pt x="81" y="84"/>
                    <a:pt x="67" y="98"/>
                    <a:pt x="40" y="98"/>
                  </a:cubicBezTo>
                  <a:cubicBezTo>
                    <a:pt x="13" y="98"/>
                    <a:pt x="0" y="84"/>
                    <a:pt x="0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72"/>
                    <a:pt x="28" y="79"/>
                    <a:pt x="41" y="79"/>
                  </a:cubicBezTo>
                  <a:cubicBezTo>
                    <a:pt x="53" y="79"/>
                    <a:pt x="59" y="72"/>
                    <a:pt x="59" y="57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81" y="0"/>
                    <a:pt x="81" y="0"/>
                    <a:pt x="81" y="0"/>
                  </a:cubicBezTo>
                  <a:lnTo>
                    <a:pt x="81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8" name="Freeform 98"/>
            <p:cNvSpPr>
              <a:spLocks/>
            </p:cNvSpPr>
            <p:nvPr/>
          </p:nvSpPr>
          <p:spPr bwMode="auto">
            <a:xfrm>
              <a:off x="4851377" y="2678536"/>
              <a:ext cx="130175" cy="152400"/>
            </a:xfrm>
            <a:custGeom>
              <a:avLst/>
              <a:gdLst>
                <a:gd name="T0" fmla="*/ 84 w 84"/>
                <a:gd name="T1" fmla="*/ 0 h 97"/>
                <a:gd name="T2" fmla="*/ 52 w 84"/>
                <a:gd name="T3" fmla="*/ 62 h 97"/>
                <a:gd name="T4" fmla="*/ 52 w 84"/>
                <a:gd name="T5" fmla="*/ 97 h 97"/>
                <a:gd name="T6" fmla="*/ 30 w 84"/>
                <a:gd name="T7" fmla="*/ 97 h 97"/>
                <a:gd name="T8" fmla="*/ 30 w 84"/>
                <a:gd name="T9" fmla="*/ 63 h 97"/>
                <a:gd name="T10" fmla="*/ 0 w 84"/>
                <a:gd name="T11" fmla="*/ 0 h 97"/>
                <a:gd name="T12" fmla="*/ 24 w 84"/>
                <a:gd name="T13" fmla="*/ 0 h 97"/>
                <a:gd name="T14" fmla="*/ 40 w 84"/>
                <a:gd name="T15" fmla="*/ 36 h 97"/>
                <a:gd name="T16" fmla="*/ 42 w 84"/>
                <a:gd name="T17" fmla="*/ 44 h 97"/>
                <a:gd name="T18" fmla="*/ 43 w 84"/>
                <a:gd name="T19" fmla="*/ 44 h 97"/>
                <a:gd name="T20" fmla="*/ 45 w 84"/>
                <a:gd name="T21" fmla="*/ 36 h 97"/>
                <a:gd name="T22" fmla="*/ 61 w 84"/>
                <a:gd name="T23" fmla="*/ 0 h 97"/>
                <a:gd name="T24" fmla="*/ 84 w 84"/>
                <a:gd name="T25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97">
                  <a:moveTo>
                    <a:pt x="84" y="0"/>
                  </a:moveTo>
                  <a:cubicBezTo>
                    <a:pt x="52" y="62"/>
                    <a:pt x="52" y="62"/>
                    <a:pt x="52" y="62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1" y="39"/>
                    <a:pt x="42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0"/>
                    <a:pt x="44" y="38"/>
                    <a:pt x="45" y="36"/>
                  </a:cubicBezTo>
                  <a:cubicBezTo>
                    <a:pt x="61" y="0"/>
                    <a:pt x="61" y="0"/>
                    <a:pt x="61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9" name="Freeform 99"/>
            <p:cNvSpPr>
              <a:spLocks/>
            </p:cNvSpPr>
            <p:nvPr/>
          </p:nvSpPr>
          <p:spPr bwMode="auto">
            <a:xfrm>
              <a:off x="4602139" y="3170661"/>
              <a:ext cx="630237" cy="708025"/>
            </a:xfrm>
            <a:custGeom>
              <a:avLst/>
              <a:gdLst>
                <a:gd name="T0" fmla="*/ 202 w 403"/>
                <a:gd name="T1" fmla="*/ 0 h 452"/>
                <a:gd name="T2" fmla="*/ 0 w 403"/>
                <a:gd name="T3" fmla="*/ 214 h 452"/>
                <a:gd name="T4" fmla="*/ 214 w 403"/>
                <a:gd name="T5" fmla="*/ 429 h 452"/>
                <a:gd name="T6" fmla="*/ 224 w 403"/>
                <a:gd name="T7" fmla="*/ 429 h 452"/>
                <a:gd name="T8" fmla="*/ 252 w 403"/>
                <a:gd name="T9" fmla="*/ 452 h 452"/>
                <a:gd name="T10" fmla="*/ 403 w 403"/>
                <a:gd name="T11" fmla="*/ 209 h 452"/>
                <a:gd name="T12" fmla="*/ 386 w 403"/>
                <a:gd name="T13" fmla="*/ 198 h 452"/>
                <a:gd name="T14" fmla="*/ 225 w 403"/>
                <a:gd name="T15" fmla="*/ 11 h 452"/>
                <a:gd name="T16" fmla="*/ 213 w 403"/>
                <a:gd name="T17" fmla="*/ 1 h 452"/>
                <a:gd name="T18" fmla="*/ 213 w 403"/>
                <a:gd name="T19" fmla="*/ 9 h 452"/>
                <a:gd name="T20" fmla="*/ 202 w 403"/>
                <a:gd name="T21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3" h="452">
                  <a:moveTo>
                    <a:pt x="202" y="0"/>
                  </a:moveTo>
                  <a:cubicBezTo>
                    <a:pt x="89" y="7"/>
                    <a:pt x="0" y="100"/>
                    <a:pt x="0" y="214"/>
                  </a:cubicBezTo>
                  <a:cubicBezTo>
                    <a:pt x="0" y="333"/>
                    <a:pt x="96" y="429"/>
                    <a:pt x="214" y="429"/>
                  </a:cubicBezTo>
                  <a:cubicBezTo>
                    <a:pt x="218" y="429"/>
                    <a:pt x="221" y="429"/>
                    <a:pt x="224" y="429"/>
                  </a:cubicBezTo>
                  <a:cubicBezTo>
                    <a:pt x="252" y="452"/>
                    <a:pt x="252" y="452"/>
                    <a:pt x="252" y="452"/>
                  </a:cubicBezTo>
                  <a:cubicBezTo>
                    <a:pt x="254" y="346"/>
                    <a:pt x="315" y="255"/>
                    <a:pt x="403" y="209"/>
                  </a:cubicBezTo>
                  <a:cubicBezTo>
                    <a:pt x="397" y="205"/>
                    <a:pt x="392" y="202"/>
                    <a:pt x="386" y="198"/>
                  </a:cubicBezTo>
                  <a:cubicBezTo>
                    <a:pt x="312" y="158"/>
                    <a:pt x="254" y="91"/>
                    <a:pt x="225" y="1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9"/>
                    <a:pt x="213" y="9"/>
                    <a:pt x="213" y="9"/>
                  </a:cubicBezTo>
                  <a:cubicBezTo>
                    <a:pt x="202" y="0"/>
                    <a:pt x="202" y="0"/>
                    <a:pt x="202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1" name="Freeform 101"/>
            <p:cNvSpPr>
              <a:spLocks/>
            </p:cNvSpPr>
            <p:nvPr/>
          </p:nvSpPr>
          <p:spPr bwMode="auto">
            <a:xfrm>
              <a:off x="5206977" y="3480223"/>
              <a:ext cx="28575" cy="17462"/>
            </a:xfrm>
            <a:custGeom>
              <a:avLst/>
              <a:gdLst>
                <a:gd name="T0" fmla="*/ 0 w 19"/>
                <a:gd name="T1" fmla="*/ 0 h 11"/>
                <a:gd name="T2" fmla="*/ 17 w 19"/>
                <a:gd name="T3" fmla="*/ 11 h 11"/>
                <a:gd name="T4" fmla="*/ 19 w 19"/>
                <a:gd name="T5" fmla="*/ 10 h 11"/>
                <a:gd name="T6" fmla="*/ 0 w 19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1">
                  <a:moveTo>
                    <a:pt x="0" y="0"/>
                  </a:moveTo>
                  <a:cubicBezTo>
                    <a:pt x="6" y="4"/>
                    <a:pt x="11" y="7"/>
                    <a:pt x="17" y="11"/>
                  </a:cubicBezTo>
                  <a:cubicBezTo>
                    <a:pt x="18" y="11"/>
                    <a:pt x="19" y="10"/>
                    <a:pt x="19" y="10"/>
                  </a:cubicBezTo>
                  <a:cubicBezTo>
                    <a:pt x="13" y="7"/>
                    <a:pt x="6" y="4"/>
                    <a:pt x="0" y="0"/>
                  </a:cubicBezTo>
                </a:path>
              </a:pathLst>
            </a:custGeom>
            <a:solidFill>
              <a:srgbClr val="9C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4" name="Freeform 104"/>
            <p:cNvSpPr>
              <a:spLocks/>
            </p:cNvSpPr>
            <p:nvPr/>
          </p:nvSpPr>
          <p:spPr bwMode="auto">
            <a:xfrm>
              <a:off x="4935514" y="3170661"/>
              <a:ext cx="19050" cy="17462"/>
            </a:xfrm>
            <a:custGeom>
              <a:avLst/>
              <a:gdLst>
                <a:gd name="T0" fmla="*/ 1 w 12"/>
                <a:gd name="T1" fmla="*/ 0 h 11"/>
                <a:gd name="T2" fmla="*/ 1 w 12"/>
                <a:gd name="T3" fmla="*/ 0 h 11"/>
                <a:gd name="T4" fmla="*/ 0 w 12"/>
                <a:gd name="T5" fmla="*/ 1 h 11"/>
                <a:gd name="T6" fmla="*/ 12 w 12"/>
                <a:gd name="T7" fmla="*/ 11 h 11"/>
                <a:gd name="T8" fmla="*/ 9 w 12"/>
                <a:gd name="T9" fmla="*/ 0 h 11"/>
                <a:gd name="T10" fmla="*/ 1 w 12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1" y="7"/>
                    <a:pt x="10" y="4"/>
                    <a:pt x="9" y="0"/>
                  </a:cubicBezTo>
                  <a:cubicBezTo>
                    <a:pt x="6" y="0"/>
                    <a:pt x="4" y="0"/>
                    <a:pt x="1" y="0"/>
                  </a:cubicBezTo>
                </a:path>
              </a:pathLst>
            </a:custGeom>
            <a:solidFill>
              <a:srgbClr val="9C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5" name="Freeform 105"/>
            <p:cNvSpPr>
              <a:spLocks/>
            </p:cNvSpPr>
            <p:nvPr/>
          </p:nvSpPr>
          <p:spPr bwMode="auto">
            <a:xfrm>
              <a:off x="4949802" y="3170661"/>
              <a:ext cx="44450" cy="49212"/>
            </a:xfrm>
            <a:custGeom>
              <a:avLst/>
              <a:gdLst>
                <a:gd name="T0" fmla="*/ 0 w 29"/>
                <a:gd name="T1" fmla="*/ 0 h 31"/>
                <a:gd name="T2" fmla="*/ 3 w 29"/>
                <a:gd name="T3" fmla="*/ 11 h 31"/>
                <a:gd name="T4" fmla="*/ 27 w 29"/>
                <a:gd name="T5" fmla="*/ 31 h 31"/>
                <a:gd name="T6" fmla="*/ 29 w 29"/>
                <a:gd name="T7" fmla="*/ 3 h 31"/>
                <a:gd name="T8" fmla="*/ 0 w 29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1">
                  <a:moveTo>
                    <a:pt x="0" y="0"/>
                  </a:moveTo>
                  <a:cubicBezTo>
                    <a:pt x="1" y="4"/>
                    <a:pt x="2" y="7"/>
                    <a:pt x="3" y="1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0" y="2"/>
                    <a:pt x="10" y="0"/>
                    <a:pt x="0" y="0"/>
                  </a:cubicBezTo>
                </a:path>
              </a:pathLst>
            </a:custGeom>
            <a:solidFill>
              <a:srgbClr val="6E5C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6" name="Freeform 106"/>
            <p:cNvSpPr>
              <a:spLocks/>
            </p:cNvSpPr>
            <p:nvPr/>
          </p:nvSpPr>
          <p:spPr bwMode="auto">
            <a:xfrm>
              <a:off x="4918052" y="3170661"/>
              <a:ext cx="19050" cy="14287"/>
            </a:xfrm>
            <a:custGeom>
              <a:avLst/>
              <a:gdLst>
                <a:gd name="T0" fmla="*/ 12 w 12"/>
                <a:gd name="T1" fmla="*/ 0 h 9"/>
                <a:gd name="T2" fmla="*/ 0 w 12"/>
                <a:gd name="T3" fmla="*/ 0 h 9"/>
                <a:gd name="T4" fmla="*/ 11 w 12"/>
                <a:gd name="T5" fmla="*/ 9 h 9"/>
                <a:gd name="T6" fmla="*/ 11 w 12"/>
                <a:gd name="T7" fmla="*/ 1 h 9"/>
                <a:gd name="T8" fmla="*/ 12 w 1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9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309E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7" name="Freeform 107"/>
            <p:cNvSpPr>
              <a:spLocks/>
            </p:cNvSpPr>
            <p:nvPr/>
          </p:nvSpPr>
          <p:spPr bwMode="auto">
            <a:xfrm>
              <a:off x="4530702" y="3113511"/>
              <a:ext cx="671512" cy="785812"/>
            </a:xfrm>
            <a:custGeom>
              <a:avLst/>
              <a:gdLst>
                <a:gd name="T0" fmla="*/ 428 w 428"/>
                <a:gd name="T1" fmla="*/ 214 h 502"/>
                <a:gd name="T2" fmla="*/ 214 w 428"/>
                <a:gd name="T3" fmla="*/ 0 h 502"/>
                <a:gd name="T4" fmla="*/ 0 w 428"/>
                <a:gd name="T5" fmla="*/ 214 h 502"/>
                <a:gd name="T6" fmla="*/ 214 w 428"/>
                <a:gd name="T7" fmla="*/ 429 h 502"/>
                <a:gd name="T8" fmla="*/ 224 w 428"/>
                <a:gd name="T9" fmla="*/ 428 h 502"/>
                <a:gd name="T10" fmla="*/ 310 w 428"/>
                <a:gd name="T11" fmla="*/ 502 h 502"/>
                <a:gd name="T12" fmla="*/ 320 w 428"/>
                <a:gd name="T13" fmla="*/ 401 h 502"/>
                <a:gd name="T14" fmla="*/ 428 w 428"/>
                <a:gd name="T15" fmla="*/ 214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8" h="502">
                  <a:moveTo>
                    <a:pt x="428" y="214"/>
                  </a:moveTo>
                  <a:cubicBezTo>
                    <a:pt x="428" y="96"/>
                    <a:pt x="332" y="0"/>
                    <a:pt x="214" y="0"/>
                  </a:cubicBezTo>
                  <a:cubicBezTo>
                    <a:pt x="96" y="0"/>
                    <a:pt x="0" y="96"/>
                    <a:pt x="0" y="214"/>
                  </a:cubicBezTo>
                  <a:cubicBezTo>
                    <a:pt x="0" y="333"/>
                    <a:pt x="96" y="429"/>
                    <a:pt x="214" y="429"/>
                  </a:cubicBezTo>
                  <a:cubicBezTo>
                    <a:pt x="217" y="429"/>
                    <a:pt x="221" y="428"/>
                    <a:pt x="224" y="428"/>
                  </a:cubicBezTo>
                  <a:cubicBezTo>
                    <a:pt x="310" y="502"/>
                    <a:pt x="310" y="502"/>
                    <a:pt x="310" y="502"/>
                  </a:cubicBezTo>
                  <a:cubicBezTo>
                    <a:pt x="320" y="401"/>
                    <a:pt x="320" y="401"/>
                    <a:pt x="320" y="401"/>
                  </a:cubicBezTo>
                  <a:cubicBezTo>
                    <a:pt x="385" y="364"/>
                    <a:pt x="428" y="294"/>
                    <a:pt x="428" y="2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8" name="Freeform 108"/>
            <p:cNvSpPr>
              <a:spLocks/>
            </p:cNvSpPr>
            <p:nvPr/>
          </p:nvSpPr>
          <p:spPr bwMode="auto">
            <a:xfrm>
              <a:off x="4706914" y="3442123"/>
              <a:ext cx="274637" cy="166687"/>
            </a:xfrm>
            <a:custGeom>
              <a:avLst/>
              <a:gdLst>
                <a:gd name="T0" fmla="*/ 175 w 175"/>
                <a:gd name="T1" fmla="*/ 107 h 107"/>
                <a:gd name="T2" fmla="*/ 88 w 175"/>
                <a:gd name="T3" fmla="*/ 0 h 107"/>
                <a:gd name="T4" fmla="*/ 0 w 175"/>
                <a:gd name="T5" fmla="*/ 107 h 107"/>
                <a:gd name="T6" fmla="*/ 175 w 175"/>
                <a:gd name="T7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5" h="107">
                  <a:moveTo>
                    <a:pt x="175" y="107"/>
                  </a:moveTo>
                  <a:cubicBezTo>
                    <a:pt x="175" y="48"/>
                    <a:pt x="136" y="0"/>
                    <a:pt x="88" y="0"/>
                  </a:cubicBezTo>
                  <a:cubicBezTo>
                    <a:pt x="39" y="0"/>
                    <a:pt x="0" y="48"/>
                    <a:pt x="0" y="107"/>
                  </a:cubicBezTo>
                  <a:lnTo>
                    <a:pt x="175" y="10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9" name="Oval 109"/>
            <p:cNvSpPr>
              <a:spLocks noChangeArrowheads="1"/>
            </p:cNvSpPr>
            <p:nvPr/>
          </p:nvSpPr>
          <p:spPr bwMode="auto">
            <a:xfrm>
              <a:off x="4760889" y="3281786"/>
              <a:ext cx="161925" cy="1476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0" name="Freeform 110"/>
            <p:cNvSpPr>
              <a:spLocks/>
            </p:cNvSpPr>
            <p:nvPr/>
          </p:nvSpPr>
          <p:spPr bwMode="auto">
            <a:xfrm>
              <a:off x="5807052" y="2218161"/>
              <a:ext cx="882650" cy="1033462"/>
            </a:xfrm>
            <a:custGeom>
              <a:avLst/>
              <a:gdLst>
                <a:gd name="T0" fmla="*/ 282 w 564"/>
                <a:gd name="T1" fmla="*/ 0 h 660"/>
                <a:gd name="T2" fmla="*/ 0 w 564"/>
                <a:gd name="T3" fmla="*/ 282 h 660"/>
                <a:gd name="T4" fmla="*/ 143 w 564"/>
                <a:gd name="T5" fmla="*/ 527 h 660"/>
                <a:gd name="T6" fmla="*/ 155 w 564"/>
                <a:gd name="T7" fmla="*/ 660 h 660"/>
                <a:gd name="T8" fmla="*/ 269 w 564"/>
                <a:gd name="T9" fmla="*/ 564 h 660"/>
                <a:gd name="T10" fmla="*/ 282 w 564"/>
                <a:gd name="T11" fmla="*/ 564 h 660"/>
                <a:gd name="T12" fmla="*/ 564 w 564"/>
                <a:gd name="T13" fmla="*/ 282 h 660"/>
                <a:gd name="T14" fmla="*/ 282 w 564"/>
                <a:gd name="T15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4" h="660">
                  <a:moveTo>
                    <a:pt x="282" y="0"/>
                  </a:moveTo>
                  <a:cubicBezTo>
                    <a:pt x="126" y="0"/>
                    <a:pt x="0" y="126"/>
                    <a:pt x="0" y="282"/>
                  </a:cubicBezTo>
                  <a:cubicBezTo>
                    <a:pt x="0" y="387"/>
                    <a:pt x="58" y="479"/>
                    <a:pt x="143" y="527"/>
                  </a:cubicBezTo>
                  <a:cubicBezTo>
                    <a:pt x="155" y="660"/>
                    <a:pt x="155" y="660"/>
                    <a:pt x="155" y="660"/>
                  </a:cubicBezTo>
                  <a:cubicBezTo>
                    <a:pt x="269" y="564"/>
                    <a:pt x="269" y="564"/>
                    <a:pt x="269" y="564"/>
                  </a:cubicBezTo>
                  <a:cubicBezTo>
                    <a:pt x="273" y="564"/>
                    <a:pt x="278" y="564"/>
                    <a:pt x="282" y="564"/>
                  </a:cubicBezTo>
                  <a:cubicBezTo>
                    <a:pt x="438" y="564"/>
                    <a:pt x="564" y="438"/>
                    <a:pt x="564" y="282"/>
                  </a:cubicBezTo>
                  <a:cubicBezTo>
                    <a:pt x="564" y="126"/>
                    <a:pt x="438" y="0"/>
                    <a:pt x="282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1" name="Freeform 111"/>
            <p:cNvSpPr>
              <a:spLocks noEditPoints="1"/>
            </p:cNvSpPr>
            <p:nvPr/>
          </p:nvSpPr>
          <p:spPr bwMode="auto">
            <a:xfrm>
              <a:off x="6116614" y="2378498"/>
              <a:ext cx="330200" cy="612775"/>
            </a:xfrm>
            <a:custGeom>
              <a:avLst/>
              <a:gdLst>
                <a:gd name="T0" fmla="*/ 210 w 210"/>
                <a:gd name="T1" fmla="*/ 261 h 392"/>
                <a:gd name="T2" fmla="*/ 204 w 210"/>
                <a:gd name="T3" fmla="*/ 290 h 392"/>
                <a:gd name="T4" fmla="*/ 187 w 210"/>
                <a:gd name="T5" fmla="*/ 318 h 392"/>
                <a:gd name="T6" fmla="*/ 160 w 210"/>
                <a:gd name="T7" fmla="*/ 341 h 392"/>
                <a:gd name="T8" fmla="*/ 123 w 210"/>
                <a:gd name="T9" fmla="*/ 355 h 392"/>
                <a:gd name="T10" fmla="*/ 123 w 210"/>
                <a:gd name="T11" fmla="*/ 392 h 392"/>
                <a:gd name="T12" fmla="*/ 97 w 210"/>
                <a:gd name="T13" fmla="*/ 392 h 392"/>
                <a:gd name="T14" fmla="*/ 97 w 210"/>
                <a:gd name="T15" fmla="*/ 358 h 392"/>
                <a:gd name="T16" fmla="*/ 94 w 210"/>
                <a:gd name="T17" fmla="*/ 358 h 392"/>
                <a:gd name="T18" fmla="*/ 92 w 210"/>
                <a:gd name="T19" fmla="*/ 358 h 392"/>
                <a:gd name="T20" fmla="*/ 65 w 210"/>
                <a:gd name="T21" fmla="*/ 357 h 392"/>
                <a:gd name="T22" fmla="*/ 41 w 210"/>
                <a:gd name="T23" fmla="*/ 352 h 392"/>
                <a:gd name="T24" fmla="*/ 20 w 210"/>
                <a:gd name="T25" fmla="*/ 345 h 392"/>
                <a:gd name="T26" fmla="*/ 0 w 210"/>
                <a:gd name="T27" fmla="*/ 335 h 392"/>
                <a:gd name="T28" fmla="*/ 16 w 210"/>
                <a:gd name="T29" fmla="*/ 288 h 392"/>
                <a:gd name="T30" fmla="*/ 31 w 210"/>
                <a:gd name="T31" fmla="*/ 297 h 392"/>
                <a:gd name="T32" fmla="*/ 52 w 210"/>
                <a:gd name="T33" fmla="*/ 306 h 392"/>
                <a:gd name="T34" fmla="*/ 74 w 210"/>
                <a:gd name="T35" fmla="*/ 314 h 392"/>
                <a:gd name="T36" fmla="*/ 97 w 210"/>
                <a:gd name="T37" fmla="*/ 318 h 392"/>
                <a:gd name="T38" fmla="*/ 97 w 210"/>
                <a:gd name="T39" fmla="*/ 219 h 392"/>
                <a:gd name="T40" fmla="*/ 66 w 210"/>
                <a:gd name="T41" fmla="*/ 206 h 392"/>
                <a:gd name="T42" fmla="*/ 39 w 210"/>
                <a:gd name="T43" fmla="*/ 188 h 392"/>
                <a:gd name="T44" fmla="*/ 19 w 210"/>
                <a:gd name="T45" fmla="*/ 160 h 392"/>
                <a:gd name="T46" fmla="*/ 11 w 210"/>
                <a:gd name="T47" fmla="*/ 119 h 392"/>
                <a:gd name="T48" fmla="*/ 17 w 210"/>
                <a:gd name="T49" fmla="*/ 94 h 392"/>
                <a:gd name="T50" fmla="*/ 34 w 210"/>
                <a:gd name="T51" fmla="*/ 69 h 392"/>
                <a:gd name="T52" fmla="*/ 60 w 210"/>
                <a:gd name="T53" fmla="*/ 48 h 392"/>
                <a:gd name="T54" fmla="*/ 97 w 210"/>
                <a:gd name="T55" fmla="*/ 35 h 392"/>
                <a:gd name="T56" fmla="*/ 97 w 210"/>
                <a:gd name="T57" fmla="*/ 0 h 392"/>
                <a:gd name="T58" fmla="*/ 123 w 210"/>
                <a:gd name="T59" fmla="*/ 0 h 392"/>
                <a:gd name="T60" fmla="*/ 123 w 210"/>
                <a:gd name="T61" fmla="*/ 32 h 392"/>
                <a:gd name="T62" fmla="*/ 123 w 210"/>
                <a:gd name="T63" fmla="*/ 32 h 392"/>
                <a:gd name="T64" fmla="*/ 161 w 210"/>
                <a:gd name="T65" fmla="*/ 34 h 392"/>
                <a:gd name="T66" fmla="*/ 196 w 210"/>
                <a:gd name="T67" fmla="*/ 40 h 392"/>
                <a:gd name="T68" fmla="*/ 187 w 210"/>
                <a:gd name="T69" fmla="*/ 87 h 392"/>
                <a:gd name="T70" fmla="*/ 155 w 210"/>
                <a:gd name="T71" fmla="*/ 77 h 392"/>
                <a:gd name="T72" fmla="*/ 123 w 210"/>
                <a:gd name="T73" fmla="*/ 72 h 392"/>
                <a:gd name="T74" fmla="*/ 123 w 210"/>
                <a:gd name="T75" fmla="*/ 159 h 392"/>
                <a:gd name="T76" fmla="*/ 153 w 210"/>
                <a:gd name="T77" fmla="*/ 172 h 392"/>
                <a:gd name="T78" fmla="*/ 182 w 210"/>
                <a:gd name="T79" fmla="*/ 191 h 392"/>
                <a:gd name="T80" fmla="*/ 202 w 210"/>
                <a:gd name="T81" fmla="*/ 219 h 392"/>
                <a:gd name="T82" fmla="*/ 210 w 210"/>
                <a:gd name="T83" fmla="*/ 261 h 392"/>
                <a:gd name="T84" fmla="*/ 66 w 210"/>
                <a:gd name="T85" fmla="*/ 110 h 392"/>
                <a:gd name="T86" fmla="*/ 74 w 210"/>
                <a:gd name="T87" fmla="*/ 133 h 392"/>
                <a:gd name="T88" fmla="*/ 97 w 210"/>
                <a:gd name="T89" fmla="*/ 148 h 392"/>
                <a:gd name="T90" fmla="*/ 97 w 210"/>
                <a:gd name="T91" fmla="*/ 73 h 392"/>
                <a:gd name="T92" fmla="*/ 77 w 210"/>
                <a:gd name="T93" fmla="*/ 79 h 392"/>
                <a:gd name="T94" fmla="*/ 68 w 210"/>
                <a:gd name="T95" fmla="*/ 90 h 392"/>
                <a:gd name="T96" fmla="*/ 66 w 210"/>
                <a:gd name="T97" fmla="*/ 110 h 392"/>
                <a:gd name="T98" fmla="*/ 155 w 210"/>
                <a:gd name="T99" fmla="*/ 269 h 392"/>
                <a:gd name="T100" fmla="*/ 146 w 210"/>
                <a:gd name="T101" fmla="*/ 246 h 392"/>
                <a:gd name="T102" fmla="*/ 123 w 210"/>
                <a:gd name="T103" fmla="*/ 230 h 392"/>
                <a:gd name="T104" fmla="*/ 123 w 210"/>
                <a:gd name="T105" fmla="*/ 316 h 392"/>
                <a:gd name="T106" fmla="*/ 132 w 210"/>
                <a:gd name="T107" fmla="*/ 314 h 392"/>
                <a:gd name="T108" fmla="*/ 140 w 210"/>
                <a:gd name="T109" fmla="*/ 311 h 392"/>
                <a:gd name="T110" fmla="*/ 151 w 210"/>
                <a:gd name="T111" fmla="*/ 298 h 392"/>
                <a:gd name="T112" fmla="*/ 155 w 210"/>
                <a:gd name="T113" fmla="*/ 269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392">
                  <a:moveTo>
                    <a:pt x="210" y="261"/>
                  </a:moveTo>
                  <a:cubicBezTo>
                    <a:pt x="210" y="271"/>
                    <a:pt x="208" y="281"/>
                    <a:pt x="204" y="290"/>
                  </a:cubicBezTo>
                  <a:cubicBezTo>
                    <a:pt x="200" y="300"/>
                    <a:pt x="194" y="310"/>
                    <a:pt x="187" y="318"/>
                  </a:cubicBezTo>
                  <a:cubicBezTo>
                    <a:pt x="179" y="327"/>
                    <a:pt x="170" y="334"/>
                    <a:pt x="160" y="341"/>
                  </a:cubicBezTo>
                  <a:cubicBezTo>
                    <a:pt x="149" y="347"/>
                    <a:pt x="136" y="352"/>
                    <a:pt x="123" y="355"/>
                  </a:cubicBezTo>
                  <a:cubicBezTo>
                    <a:pt x="123" y="392"/>
                    <a:pt x="123" y="392"/>
                    <a:pt x="123" y="392"/>
                  </a:cubicBezTo>
                  <a:cubicBezTo>
                    <a:pt x="97" y="392"/>
                    <a:pt x="97" y="392"/>
                    <a:pt x="97" y="392"/>
                  </a:cubicBezTo>
                  <a:cubicBezTo>
                    <a:pt x="97" y="358"/>
                    <a:pt x="97" y="358"/>
                    <a:pt x="97" y="358"/>
                  </a:cubicBezTo>
                  <a:cubicBezTo>
                    <a:pt x="96" y="358"/>
                    <a:pt x="95" y="358"/>
                    <a:pt x="94" y="358"/>
                  </a:cubicBezTo>
                  <a:cubicBezTo>
                    <a:pt x="93" y="358"/>
                    <a:pt x="92" y="358"/>
                    <a:pt x="92" y="358"/>
                  </a:cubicBezTo>
                  <a:cubicBezTo>
                    <a:pt x="82" y="358"/>
                    <a:pt x="73" y="358"/>
                    <a:pt x="65" y="357"/>
                  </a:cubicBezTo>
                  <a:cubicBezTo>
                    <a:pt x="56" y="356"/>
                    <a:pt x="49" y="354"/>
                    <a:pt x="41" y="352"/>
                  </a:cubicBezTo>
                  <a:cubicBezTo>
                    <a:pt x="34" y="350"/>
                    <a:pt x="27" y="348"/>
                    <a:pt x="20" y="345"/>
                  </a:cubicBezTo>
                  <a:cubicBezTo>
                    <a:pt x="14" y="342"/>
                    <a:pt x="7" y="339"/>
                    <a:pt x="0" y="335"/>
                  </a:cubicBezTo>
                  <a:cubicBezTo>
                    <a:pt x="16" y="288"/>
                    <a:pt x="16" y="288"/>
                    <a:pt x="16" y="288"/>
                  </a:cubicBezTo>
                  <a:cubicBezTo>
                    <a:pt x="20" y="291"/>
                    <a:pt x="25" y="294"/>
                    <a:pt x="31" y="297"/>
                  </a:cubicBezTo>
                  <a:cubicBezTo>
                    <a:pt x="38" y="300"/>
                    <a:pt x="44" y="304"/>
                    <a:pt x="52" y="306"/>
                  </a:cubicBezTo>
                  <a:cubicBezTo>
                    <a:pt x="59" y="309"/>
                    <a:pt x="67" y="312"/>
                    <a:pt x="74" y="314"/>
                  </a:cubicBezTo>
                  <a:cubicBezTo>
                    <a:pt x="82" y="316"/>
                    <a:pt x="90" y="317"/>
                    <a:pt x="97" y="318"/>
                  </a:cubicBezTo>
                  <a:cubicBezTo>
                    <a:pt x="97" y="219"/>
                    <a:pt x="97" y="219"/>
                    <a:pt x="97" y="219"/>
                  </a:cubicBezTo>
                  <a:cubicBezTo>
                    <a:pt x="87" y="215"/>
                    <a:pt x="76" y="211"/>
                    <a:pt x="66" y="206"/>
                  </a:cubicBezTo>
                  <a:cubicBezTo>
                    <a:pt x="56" y="201"/>
                    <a:pt x="47" y="195"/>
                    <a:pt x="39" y="188"/>
                  </a:cubicBezTo>
                  <a:cubicBezTo>
                    <a:pt x="31" y="180"/>
                    <a:pt x="24" y="171"/>
                    <a:pt x="19" y="160"/>
                  </a:cubicBezTo>
                  <a:cubicBezTo>
                    <a:pt x="14" y="149"/>
                    <a:pt x="11" y="136"/>
                    <a:pt x="11" y="119"/>
                  </a:cubicBezTo>
                  <a:cubicBezTo>
                    <a:pt x="11" y="111"/>
                    <a:pt x="13" y="103"/>
                    <a:pt x="17" y="94"/>
                  </a:cubicBezTo>
                  <a:cubicBezTo>
                    <a:pt x="21" y="85"/>
                    <a:pt x="26" y="77"/>
                    <a:pt x="34" y="69"/>
                  </a:cubicBezTo>
                  <a:cubicBezTo>
                    <a:pt x="41" y="61"/>
                    <a:pt x="50" y="54"/>
                    <a:pt x="60" y="48"/>
                  </a:cubicBezTo>
                  <a:cubicBezTo>
                    <a:pt x="71" y="42"/>
                    <a:pt x="83" y="37"/>
                    <a:pt x="97" y="35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37" y="32"/>
                    <a:pt x="150" y="33"/>
                    <a:pt x="161" y="34"/>
                  </a:cubicBezTo>
                  <a:cubicBezTo>
                    <a:pt x="173" y="36"/>
                    <a:pt x="184" y="38"/>
                    <a:pt x="196" y="40"/>
                  </a:cubicBezTo>
                  <a:cubicBezTo>
                    <a:pt x="187" y="87"/>
                    <a:pt x="187" y="87"/>
                    <a:pt x="187" y="87"/>
                  </a:cubicBezTo>
                  <a:cubicBezTo>
                    <a:pt x="177" y="83"/>
                    <a:pt x="166" y="80"/>
                    <a:pt x="155" y="77"/>
                  </a:cubicBezTo>
                  <a:cubicBezTo>
                    <a:pt x="144" y="74"/>
                    <a:pt x="133" y="73"/>
                    <a:pt x="123" y="72"/>
                  </a:cubicBezTo>
                  <a:cubicBezTo>
                    <a:pt x="123" y="159"/>
                    <a:pt x="123" y="159"/>
                    <a:pt x="123" y="159"/>
                  </a:cubicBezTo>
                  <a:cubicBezTo>
                    <a:pt x="133" y="163"/>
                    <a:pt x="143" y="168"/>
                    <a:pt x="153" y="172"/>
                  </a:cubicBezTo>
                  <a:cubicBezTo>
                    <a:pt x="164" y="177"/>
                    <a:pt x="173" y="183"/>
                    <a:pt x="182" y="191"/>
                  </a:cubicBezTo>
                  <a:cubicBezTo>
                    <a:pt x="190" y="198"/>
                    <a:pt x="197" y="208"/>
                    <a:pt x="202" y="219"/>
                  </a:cubicBezTo>
                  <a:cubicBezTo>
                    <a:pt x="208" y="230"/>
                    <a:pt x="210" y="244"/>
                    <a:pt x="210" y="261"/>
                  </a:cubicBezTo>
                  <a:close/>
                  <a:moveTo>
                    <a:pt x="66" y="110"/>
                  </a:moveTo>
                  <a:cubicBezTo>
                    <a:pt x="66" y="119"/>
                    <a:pt x="69" y="127"/>
                    <a:pt x="74" y="133"/>
                  </a:cubicBezTo>
                  <a:cubicBezTo>
                    <a:pt x="80" y="138"/>
                    <a:pt x="88" y="144"/>
                    <a:pt x="97" y="148"/>
                  </a:cubicBezTo>
                  <a:cubicBezTo>
                    <a:pt x="97" y="73"/>
                    <a:pt x="97" y="73"/>
                    <a:pt x="97" y="73"/>
                  </a:cubicBezTo>
                  <a:cubicBezTo>
                    <a:pt x="89" y="74"/>
                    <a:pt x="82" y="76"/>
                    <a:pt x="77" y="79"/>
                  </a:cubicBezTo>
                  <a:cubicBezTo>
                    <a:pt x="73" y="81"/>
                    <a:pt x="70" y="85"/>
                    <a:pt x="68" y="90"/>
                  </a:cubicBezTo>
                  <a:cubicBezTo>
                    <a:pt x="67" y="95"/>
                    <a:pt x="66" y="102"/>
                    <a:pt x="66" y="110"/>
                  </a:cubicBezTo>
                  <a:close/>
                  <a:moveTo>
                    <a:pt x="155" y="269"/>
                  </a:moveTo>
                  <a:cubicBezTo>
                    <a:pt x="155" y="260"/>
                    <a:pt x="152" y="252"/>
                    <a:pt x="146" y="246"/>
                  </a:cubicBezTo>
                  <a:cubicBezTo>
                    <a:pt x="140" y="240"/>
                    <a:pt x="133" y="235"/>
                    <a:pt x="123" y="230"/>
                  </a:cubicBezTo>
                  <a:cubicBezTo>
                    <a:pt x="123" y="316"/>
                    <a:pt x="123" y="316"/>
                    <a:pt x="123" y="316"/>
                  </a:cubicBezTo>
                  <a:cubicBezTo>
                    <a:pt x="126" y="316"/>
                    <a:pt x="129" y="315"/>
                    <a:pt x="132" y="314"/>
                  </a:cubicBezTo>
                  <a:cubicBezTo>
                    <a:pt x="135" y="313"/>
                    <a:pt x="137" y="312"/>
                    <a:pt x="140" y="311"/>
                  </a:cubicBezTo>
                  <a:cubicBezTo>
                    <a:pt x="144" y="309"/>
                    <a:pt x="148" y="305"/>
                    <a:pt x="151" y="298"/>
                  </a:cubicBezTo>
                  <a:cubicBezTo>
                    <a:pt x="154" y="290"/>
                    <a:pt x="155" y="281"/>
                    <a:pt x="155" y="2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2" name="Freeform 112"/>
            <p:cNvSpPr>
              <a:spLocks/>
            </p:cNvSpPr>
            <p:nvPr/>
          </p:nvSpPr>
          <p:spPr bwMode="auto">
            <a:xfrm>
              <a:off x="6310289" y="2834111"/>
              <a:ext cx="906462" cy="947737"/>
            </a:xfrm>
            <a:custGeom>
              <a:avLst/>
              <a:gdLst>
                <a:gd name="T0" fmla="*/ 291 w 579"/>
                <a:gd name="T1" fmla="*/ 0 h 605"/>
                <a:gd name="T2" fmla="*/ 263 w 579"/>
                <a:gd name="T3" fmla="*/ 1 h 605"/>
                <a:gd name="T4" fmla="*/ 0 w 579"/>
                <a:gd name="T5" fmla="*/ 212 h 605"/>
                <a:gd name="T6" fmla="*/ 59 w 579"/>
                <a:gd name="T7" fmla="*/ 279 h 605"/>
                <a:gd name="T8" fmla="*/ 104 w 579"/>
                <a:gd name="T9" fmla="*/ 415 h 605"/>
                <a:gd name="T10" fmla="*/ 67 w 579"/>
                <a:gd name="T11" fmla="*/ 539 h 605"/>
                <a:gd name="T12" fmla="*/ 81 w 579"/>
                <a:gd name="T13" fmla="*/ 552 h 605"/>
                <a:gd name="T14" fmla="*/ 156 w 579"/>
                <a:gd name="T15" fmla="*/ 605 h 605"/>
                <a:gd name="T16" fmla="*/ 391 w 579"/>
                <a:gd name="T17" fmla="*/ 453 h 605"/>
                <a:gd name="T18" fmla="*/ 480 w 579"/>
                <a:gd name="T19" fmla="*/ 469 h 605"/>
                <a:gd name="T20" fmla="*/ 557 w 579"/>
                <a:gd name="T21" fmla="*/ 493 h 605"/>
                <a:gd name="T22" fmla="*/ 579 w 579"/>
                <a:gd name="T23" fmla="*/ 454 h 605"/>
                <a:gd name="T24" fmla="*/ 498 w 579"/>
                <a:gd name="T25" fmla="*/ 290 h 605"/>
                <a:gd name="T26" fmla="*/ 558 w 579"/>
                <a:gd name="T27" fmla="*/ 143 h 605"/>
                <a:gd name="T28" fmla="*/ 480 w 579"/>
                <a:gd name="T29" fmla="*/ 60 h 605"/>
                <a:gd name="T30" fmla="*/ 456 w 579"/>
                <a:gd name="T31" fmla="*/ 62 h 605"/>
                <a:gd name="T32" fmla="*/ 445 w 579"/>
                <a:gd name="T33" fmla="*/ 61 h 605"/>
                <a:gd name="T34" fmla="*/ 343 w 579"/>
                <a:gd name="T35" fmla="*/ 147 h 605"/>
                <a:gd name="T36" fmla="*/ 333 w 579"/>
                <a:gd name="T37" fmla="*/ 29 h 605"/>
                <a:gd name="T38" fmla="*/ 291 w 579"/>
                <a:gd name="T39" fmla="*/ 0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79" h="605">
                  <a:moveTo>
                    <a:pt x="291" y="0"/>
                  </a:moveTo>
                  <a:cubicBezTo>
                    <a:pt x="282" y="0"/>
                    <a:pt x="273" y="0"/>
                    <a:pt x="263" y="1"/>
                  </a:cubicBezTo>
                  <a:cubicBezTo>
                    <a:pt x="233" y="120"/>
                    <a:pt x="127" y="208"/>
                    <a:pt x="0" y="212"/>
                  </a:cubicBezTo>
                  <a:cubicBezTo>
                    <a:pt x="23" y="230"/>
                    <a:pt x="44" y="253"/>
                    <a:pt x="59" y="279"/>
                  </a:cubicBezTo>
                  <a:cubicBezTo>
                    <a:pt x="87" y="317"/>
                    <a:pt x="104" y="364"/>
                    <a:pt x="104" y="415"/>
                  </a:cubicBezTo>
                  <a:cubicBezTo>
                    <a:pt x="104" y="461"/>
                    <a:pt x="91" y="503"/>
                    <a:pt x="67" y="539"/>
                  </a:cubicBezTo>
                  <a:cubicBezTo>
                    <a:pt x="72" y="543"/>
                    <a:pt x="77" y="548"/>
                    <a:pt x="81" y="552"/>
                  </a:cubicBezTo>
                  <a:cubicBezTo>
                    <a:pt x="109" y="566"/>
                    <a:pt x="134" y="584"/>
                    <a:pt x="156" y="605"/>
                  </a:cubicBezTo>
                  <a:cubicBezTo>
                    <a:pt x="196" y="516"/>
                    <a:pt x="286" y="453"/>
                    <a:pt x="391" y="453"/>
                  </a:cubicBezTo>
                  <a:cubicBezTo>
                    <a:pt x="422" y="453"/>
                    <a:pt x="452" y="459"/>
                    <a:pt x="480" y="469"/>
                  </a:cubicBezTo>
                  <a:cubicBezTo>
                    <a:pt x="507" y="473"/>
                    <a:pt x="533" y="481"/>
                    <a:pt x="557" y="493"/>
                  </a:cubicBezTo>
                  <a:cubicBezTo>
                    <a:pt x="565" y="480"/>
                    <a:pt x="572" y="468"/>
                    <a:pt x="579" y="454"/>
                  </a:cubicBezTo>
                  <a:cubicBezTo>
                    <a:pt x="530" y="416"/>
                    <a:pt x="498" y="357"/>
                    <a:pt x="498" y="290"/>
                  </a:cubicBezTo>
                  <a:cubicBezTo>
                    <a:pt x="498" y="233"/>
                    <a:pt x="521" y="181"/>
                    <a:pt x="558" y="143"/>
                  </a:cubicBezTo>
                  <a:cubicBezTo>
                    <a:pt x="537" y="111"/>
                    <a:pt x="511" y="83"/>
                    <a:pt x="480" y="60"/>
                  </a:cubicBezTo>
                  <a:cubicBezTo>
                    <a:pt x="472" y="61"/>
                    <a:pt x="464" y="62"/>
                    <a:pt x="456" y="62"/>
                  </a:cubicBezTo>
                  <a:cubicBezTo>
                    <a:pt x="452" y="62"/>
                    <a:pt x="448" y="61"/>
                    <a:pt x="445" y="61"/>
                  </a:cubicBezTo>
                  <a:cubicBezTo>
                    <a:pt x="343" y="147"/>
                    <a:pt x="343" y="147"/>
                    <a:pt x="343" y="147"/>
                  </a:cubicBezTo>
                  <a:cubicBezTo>
                    <a:pt x="333" y="29"/>
                    <a:pt x="333" y="29"/>
                    <a:pt x="333" y="29"/>
                  </a:cubicBezTo>
                  <a:cubicBezTo>
                    <a:pt x="318" y="21"/>
                    <a:pt x="304" y="11"/>
                    <a:pt x="291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4" name="Freeform 114"/>
            <p:cNvSpPr>
              <a:spLocks/>
            </p:cNvSpPr>
            <p:nvPr/>
          </p:nvSpPr>
          <p:spPr bwMode="auto">
            <a:xfrm>
              <a:off x="6302352" y="2835698"/>
              <a:ext cx="419100" cy="330200"/>
            </a:xfrm>
            <a:custGeom>
              <a:avLst/>
              <a:gdLst>
                <a:gd name="T0" fmla="*/ 268 w 268"/>
                <a:gd name="T1" fmla="*/ 0 h 211"/>
                <a:gd name="T2" fmla="*/ 221 w 268"/>
                <a:gd name="T3" fmla="*/ 8 h 211"/>
                <a:gd name="T4" fmla="*/ 20 w 268"/>
                <a:gd name="T5" fmla="*/ 164 h 211"/>
                <a:gd name="T6" fmla="*/ 0 w 268"/>
                <a:gd name="T7" fmla="*/ 208 h 211"/>
                <a:gd name="T8" fmla="*/ 5 w 268"/>
                <a:gd name="T9" fmla="*/ 211 h 211"/>
                <a:gd name="T10" fmla="*/ 268 w 268"/>
                <a:gd name="T11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" h="211">
                  <a:moveTo>
                    <a:pt x="268" y="0"/>
                  </a:moveTo>
                  <a:cubicBezTo>
                    <a:pt x="252" y="2"/>
                    <a:pt x="236" y="5"/>
                    <a:pt x="221" y="8"/>
                  </a:cubicBezTo>
                  <a:cubicBezTo>
                    <a:pt x="183" y="88"/>
                    <a:pt x="109" y="146"/>
                    <a:pt x="20" y="164"/>
                  </a:cubicBezTo>
                  <a:cubicBezTo>
                    <a:pt x="12" y="178"/>
                    <a:pt x="6" y="193"/>
                    <a:pt x="0" y="208"/>
                  </a:cubicBezTo>
                  <a:cubicBezTo>
                    <a:pt x="2" y="209"/>
                    <a:pt x="3" y="210"/>
                    <a:pt x="5" y="211"/>
                  </a:cubicBezTo>
                  <a:cubicBezTo>
                    <a:pt x="132" y="207"/>
                    <a:pt x="238" y="119"/>
                    <a:pt x="268" y="0"/>
                  </a:cubicBezTo>
                </a:path>
              </a:pathLst>
            </a:custGeom>
            <a:solidFill>
              <a:srgbClr val="9C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5" name="Freeform 115"/>
            <p:cNvSpPr>
              <a:spLocks/>
            </p:cNvSpPr>
            <p:nvPr/>
          </p:nvSpPr>
          <p:spPr bwMode="auto">
            <a:xfrm>
              <a:off x="7089752" y="3057948"/>
              <a:ext cx="174625" cy="487362"/>
            </a:xfrm>
            <a:custGeom>
              <a:avLst/>
              <a:gdLst>
                <a:gd name="T0" fmla="*/ 60 w 112"/>
                <a:gd name="T1" fmla="*/ 0 h 311"/>
                <a:gd name="T2" fmla="*/ 0 w 112"/>
                <a:gd name="T3" fmla="*/ 147 h 311"/>
                <a:gd name="T4" fmla="*/ 81 w 112"/>
                <a:gd name="T5" fmla="*/ 311 h 311"/>
                <a:gd name="T6" fmla="*/ 112 w 112"/>
                <a:gd name="T7" fmla="*/ 174 h 311"/>
                <a:gd name="T8" fmla="*/ 60 w 112"/>
                <a:gd name="T9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311">
                  <a:moveTo>
                    <a:pt x="60" y="0"/>
                  </a:moveTo>
                  <a:cubicBezTo>
                    <a:pt x="23" y="38"/>
                    <a:pt x="0" y="90"/>
                    <a:pt x="0" y="147"/>
                  </a:cubicBezTo>
                  <a:cubicBezTo>
                    <a:pt x="0" y="214"/>
                    <a:pt x="32" y="273"/>
                    <a:pt x="81" y="311"/>
                  </a:cubicBezTo>
                  <a:cubicBezTo>
                    <a:pt x="101" y="270"/>
                    <a:pt x="112" y="223"/>
                    <a:pt x="112" y="174"/>
                  </a:cubicBezTo>
                  <a:cubicBezTo>
                    <a:pt x="112" y="110"/>
                    <a:pt x="93" y="50"/>
                    <a:pt x="60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6" name="Freeform 116"/>
            <p:cNvSpPr>
              <a:spLocks/>
            </p:cNvSpPr>
            <p:nvPr/>
          </p:nvSpPr>
          <p:spPr bwMode="auto">
            <a:xfrm>
              <a:off x="6386489" y="3270673"/>
              <a:ext cx="85725" cy="407987"/>
            </a:xfrm>
            <a:custGeom>
              <a:avLst/>
              <a:gdLst>
                <a:gd name="T0" fmla="*/ 10 w 55"/>
                <a:gd name="T1" fmla="*/ 0 h 260"/>
                <a:gd name="T2" fmla="*/ 39 w 55"/>
                <a:gd name="T3" fmla="*/ 112 h 260"/>
                <a:gd name="T4" fmla="*/ 0 w 55"/>
                <a:gd name="T5" fmla="*/ 239 h 260"/>
                <a:gd name="T6" fmla="*/ 18 w 55"/>
                <a:gd name="T7" fmla="*/ 260 h 260"/>
                <a:gd name="T8" fmla="*/ 55 w 55"/>
                <a:gd name="T9" fmla="*/ 136 h 260"/>
                <a:gd name="T10" fmla="*/ 10 w 55"/>
                <a:gd name="T11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260">
                  <a:moveTo>
                    <a:pt x="10" y="0"/>
                  </a:moveTo>
                  <a:cubicBezTo>
                    <a:pt x="29" y="33"/>
                    <a:pt x="39" y="71"/>
                    <a:pt x="39" y="112"/>
                  </a:cubicBezTo>
                  <a:cubicBezTo>
                    <a:pt x="39" y="159"/>
                    <a:pt x="25" y="203"/>
                    <a:pt x="0" y="239"/>
                  </a:cubicBezTo>
                  <a:cubicBezTo>
                    <a:pt x="6" y="246"/>
                    <a:pt x="12" y="253"/>
                    <a:pt x="18" y="260"/>
                  </a:cubicBezTo>
                  <a:cubicBezTo>
                    <a:pt x="42" y="224"/>
                    <a:pt x="55" y="182"/>
                    <a:pt x="55" y="136"/>
                  </a:cubicBezTo>
                  <a:cubicBezTo>
                    <a:pt x="55" y="85"/>
                    <a:pt x="38" y="38"/>
                    <a:pt x="10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7" name="Freeform 117"/>
            <p:cNvSpPr>
              <a:spLocks/>
            </p:cNvSpPr>
            <p:nvPr/>
          </p:nvSpPr>
          <p:spPr bwMode="auto">
            <a:xfrm>
              <a:off x="6765902" y="2834111"/>
              <a:ext cx="295275" cy="230187"/>
            </a:xfrm>
            <a:custGeom>
              <a:avLst/>
              <a:gdLst>
                <a:gd name="T0" fmla="*/ 2 w 189"/>
                <a:gd name="T1" fmla="*/ 0 h 147"/>
                <a:gd name="T2" fmla="*/ 0 w 189"/>
                <a:gd name="T3" fmla="*/ 0 h 147"/>
                <a:gd name="T4" fmla="*/ 42 w 189"/>
                <a:gd name="T5" fmla="*/ 29 h 147"/>
                <a:gd name="T6" fmla="*/ 52 w 189"/>
                <a:gd name="T7" fmla="*/ 147 h 147"/>
                <a:gd name="T8" fmla="*/ 154 w 189"/>
                <a:gd name="T9" fmla="*/ 61 h 147"/>
                <a:gd name="T10" fmla="*/ 165 w 189"/>
                <a:gd name="T11" fmla="*/ 62 h 147"/>
                <a:gd name="T12" fmla="*/ 189 w 189"/>
                <a:gd name="T13" fmla="*/ 60 h 147"/>
                <a:gd name="T14" fmla="*/ 157 w 189"/>
                <a:gd name="T15" fmla="*/ 40 h 147"/>
                <a:gd name="T16" fmla="*/ 82 w 189"/>
                <a:gd name="T17" fmla="*/ 103 h 147"/>
                <a:gd name="T18" fmla="*/ 74 w 189"/>
                <a:gd name="T19" fmla="*/ 8 h 147"/>
                <a:gd name="T20" fmla="*/ 2 w 189"/>
                <a:gd name="T21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9" h="147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13" y="11"/>
                    <a:pt x="27" y="21"/>
                    <a:pt x="42" y="29"/>
                  </a:cubicBezTo>
                  <a:cubicBezTo>
                    <a:pt x="52" y="147"/>
                    <a:pt x="52" y="147"/>
                    <a:pt x="52" y="147"/>
                  </a:cubicBezTo>
                  <a:cubicBezTo>
                    <a:pt x="154" y="61"/>
                    <a:pt x="154" y="61"/>
                    <a:pt x="154" y="61"/>
                  </a:cubicBezTo>
                  <a:cubicBezTo>
                    <a:pt x="157" y="61"/>
                    <a:pt x="161" y="62"/>
                    <a:pt x="165" y="62"/>
                  </a:cubicBezTo>
                  <a:cubicBezTo>
                    <a:pt x="173" y="62"/>
                    <a:pt x="181" y="61"/>
                    <a:pt x="189" y="60"/>
                  </a:cubicBezTo>
                  <a:cubicBezTo>
                    <a:pt x="179" y="53"/>
                    <a:pt x="168" y="46"/>
                    <a:pt x="157" y="40"/>
                  </a:cubicBezTo>
                  <a:cubicBezTo>
                    <a:pt x="82" y="103"/>
                    <a:pt x="82" y="103"/>
                    <a:pt x="82" y="103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51" y="3"/>
                    <a:pt x="27" y="0"/>
                    <a:pt x="2" y="0"/>
                  </a:cubicBezTo>
                </a:path>
              </a:pathLst>
            </a:custGeom>
            <a:solidFill>
              <a:srgbClr val="9C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8" name="Freeform 118"/>
            <p:cNvSpPr>
              <a:spLocks/>
            </p:cNvSpPr>
            <p:nvPr/>
          </p:nvSpPr>
          <p:spPr bwMode="auto">
            <a:xfrm>
              <a:off x="7061177" y="3569123"/>
              <a:ext cx="120650" cy="57150"/>
            </a:xfrm>
            <a:custGeom>
              <a:avLst/>
              <a:gdLst>
                <a:gd name="T0" fmla="*/ 0 w 77"/>
                <a:gd name="T1" fmla="*/ 0 h 37"/>
                <a:gd name="T2" fmla="*/ 67 w 77"/>
                <a:gd name="T3" fmla="*/ 37 h 37"/>
                <a:gd name="T4" fmla="*/ 77 w 77"/>
                <a:gd name="T5" fmla="*/ 24 h 37"/>
                <a:gd name="T6" fmla="*/ 0 w 77"/>
                <a:gd name="T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37">
                  <a:moveTo>
                    <a:pt x="0" y="0"/>
                  </a:moveTo>
                  <a:cubicBezTo>
                    <a:pt x="24" y="9"/>
                    <a:pt x="47" y="22"/>
                    <a:pt x="67" y="37"/>
                  </a:cubicBezTo>
                  <a:cubicBezTo>
                    <a:pt x="70" y="33"/>
                    <a:pt x="74" y="28"/>
                    <a:pt x="77" y="24"/>
                  </a:cubicBezTo>
                  <a:cubicBezTo>
                    <a:pt x="53" y="12"/>
                    <a:pt x="27" y="4"/>
                    <a:pt x="0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4" name="Freeform 124"/>
            <p:cNvSpPr>
              <a:spLocks/>
            </p:cNvSpPr>
            <p:nvPr/>
          </p:nvSpPr>
          <p:spPr bwMode="auto">
            <a:xfrm>
              <a:off x="6881789" y="2846811"/>
              <a:ext cx="130175" cy="149225"/>
            </a:xfrm>
            <a:custGeom>
              <a:avLst/>
              <a:gdLst>
                <a:gd name="T0" fmla="*/ 0 w 83"/>
                <a:gd name="T1" fmla="*/ 0 h 95"/>
                <a:gd name="T2" fmla="*/ 8 w 83"/>
                <a:gd name="T3" fmla="*/ 95 h 95"/>
                <a:gd name="T4" fmla="*/ 83 w 83"/>
                <a:gd name="T5" fmla="*/ 32 h 95"/>
                <a:gd name="T6" fmla="*/ 0 w 83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95">
                  <a:moveTo>
                    <a:pt x="0" y="0"/>
                  </a:moveTo>
                  <a:cubicBezTo>
                    <a:pt x="8" y="95"/>
                    <a:pt x="8" y="95"/>
                    <a:pt x="8" y="95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57" y="18"/>
                    <a:pt x="29" y="7"/>
                    <a:pt x="0" y="0"/>
                  </a:cubicBezTo>
                </a:path>
              </a:pathLst>
            </a:custGeom>
            <a:solidFill>
              <a:srgbClr val="309E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5" name="Freeform 125"/>
            <p:cNvSpPr>
              <a:spLocks/>
            </p:cNvSpPr>
            <p:nvPr/>
          </p:nvSpPr>
          <p:spPr bwMode="auto">
            <a:xfrm>
              <a:off x="6334102" y="2848398"/>
              <a:ext cx="314325" cy="244475"/>
            </a:xfrm>
            <a:custGeom>
              <a:avLst/>
              <a:gdLst>
                <a:gd name="T0" fmla="*/ 201 w 201"/>
                <a:gd name="T1" fmla="*/ 0 h 156"/>
                <a:gd name="T2" fmla="*/ 0 w 201"/>
                <a:gd name="T3" fmla="*/ 156 h 156"/>
                <a:gd name="T4" fmla="*/ 201 w 201"/>
                <a:gd name="T5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1" h="156">
                  <a:moveTo>
                    <a:pt x="201" y="0"/>
                  </a:moveTo>
                  <a:cubicBezTo>
                    <a:pt x="114" y="22"/>
                    <a:pt x="42" y="79"/>
                    <a:pt x="0" y="156"/>
                  </a:cubicBezTo>
                  <a:cubicBezTo>
                    <a:pt x="89" y="138"/>
                    <a:pt x="163" y="80"/>
                    <a:pt x="201" y="0"/>
                  </a:cubicBezTo>
                </a:path>
              </a:pathLst>
            </a:custGeom>
            <a:solidFill>
              <a:srgbClr val="C15C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6" name="Freeform 126"/>
            <p:cNvSpPr>
              <a:spLocks/>
            </p:cNvSpPr>
            <p:nvPr/>
          </p:nvSpPr>
          <p:spPr bwMode="auto">
            <a:xfrm>
              <a:off x="6294414" y="2772198"/>
              <a:ext cx="992187" cy="1158875"/>
            </a:xfrm>
            <a:custGeom>
              <a:avLst/>
              <a:gdLst>
                <a:gd name="T0" fmla="*/ 317 w 634"/>
                <a:gd name="T1" fmla="*/ 0 h 741"/>
                <a:gd name="T2" fmla="*/ 0 w 634"/>
                <a:gd name="T3" fmla="*/ 317 h 741"/>
                <a:gd name="T4" fmla="*/ 161 w 634"/>
                <a:gd name="T5" fmla="*/ 592 h 741"/>
                <a:gd name="T6" fmla="*/ 175 w 634"/>
                <a:gd name="T7" fmla="*/ 741 h 741"/>
                <a:gd name="T8" fmla="*/ 303 w 634"/>
                <a:gd name="T9" fmla="*/ 633 h 741"/>
                <a:gd name="T10" fmla="*/ 317 w 634"/>
                <a:gd name="T11" fmla="*/ 634 h 741"/>
                <a:gd name="T12" fmla="*/ 634 w 634"/>
                <a:gd name="T13" fmla="*/ 317 h 741"/>
                <a:gd name="T14" fmla="*/ 317 w 634"/>
                <a:gd name="T15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4" h="741">
                  <a:moveTo>
                    <a:pt x="317" y="0"/>
                  </a:moveTo>
                  <a:cubicBezTo>
                    <a:pt x="142" y="0"/>
                    <a:pt x="0" y="142"/>
                    <a:pt x="0" y="317"/>
                  </a:cubicBezTo>
                  <a:cubicBezTo>
                    <a:pt x="0" y="435"/>
                    <a:pt x="65" y="538"/>
                    <a:pt x="161" y="592"/>
                  </a:cubicBezTo>
                  <a:cubicBezTo>
                    <a:pt x="175" y="741"/>
                    <a:pt x="175" y="741"/>
                    <a:pt x="175" y="741"/>
                  </a:cubicBezTo>
                  <a:cubicBezTo>
                    <a:pt x="303" y="633"/>
                    <a:pt x="303" y="633"/>
                    <a:pt x="303" y="633"/>
                  </a:cubicBezTo>
                  <a:cubicBezTo>
                    <a:pt x="308" y="633"/>
                    <a:pt x="312" y="634"/>
                    <a:pt x="317" y="634"/>
                  </a:cubicBezTo>
                  <a:cubicBezTo>
                    <a:pt x="492" y="634"/>
                    <a:pt x="634" y="492"/>
                    <a:pt x="634" y="317"/>
                  </a:cubicBezTo>
                  <a:cubicBezTo>
                    <a:pt x="634" y="142"/>
                    <a:pt x="492" y="0"/>
                    <a:pt x="3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7" name="Freeform 127"/>
            <p:cNvSpPr>
              <a:spLocks noEditPoints="1"/>
            </p:cNvSpPr>
            <p:nvPr/>
          </p:nvSpPr>
          <p:spPr bwMode="auto">
            <a:xfrm>
              <a:off x="6588102" y="3067473"/>
              <a:ext cx="144462" cy="193675"/>
            </a:xfrm>
            <a:custGeom>
              <a:avLst/>
              <a:gdLst>
                <a:gd name="T0" fmla="*/ 0 w 92"/>
                <a:gd name="T1" fmla="*/ 123 h 123"/>
                <a:gd name="T2" fmla="*/ 0 w 92"/>
                <a:gd name="T3" fmla="*/ 0 h 123"/>
                <a:gd name="T4" fmla="*/ 44 w 92"/>
                <a:gd name="T5" fmla="*/ 0 h 123"/>
                <a:gd name="T6" fmla="*/ 76 w 92"/>
                <a:gd name="T7" fmla="*/ 8 h 123"/>
                <a:gd name="T8" fmla="*/ 87 w 92"/>
                <a:gd name="T9" fmla="*/ 29 h 123"/>
                <a:gd name="T10" fmla="*/ 80 w 92"/>
                <a:gd name="T11" fmla="*/ 46 h 123"/>
                <a:gd name="T12" fmla="*/ 63 w 92"/>
                <a:gd name="T13" fmla="*/ 57 h 123"/>
                <a:gd name="T14" fmla="*/ 63 w 92"/>
                <a:gd name="T15" fmla="*/ 57 h 123"/>
                <a:gd name="T16" fmla="*/ 84 w 92"/>
                <a:gd name="T17" fmla="*/ 67 h 123"/>
                <a:gd name="T18" fmla="*/ 92 w 92"/>
                <a:gd name="T19" fmla="*/ 86 h 123"/>
                <a:gd name="T20" fmla="*/ 80 w 92"/>
                <a:gd name="T21" fmla="*/ 113 h 123"/>
                <a:gd name="T22" fmla="*/ 47 w 92"/>
                <a:gd name="T23" fmla="*/ 123 h 123"/>
                <a:gd name="T24" fmla="*/ 0 w 92"/>
                <a:gd name="T25" fmla="*/ 123 h 123"/>
                <a:gd name="T26" fmla="*/ 27 w 92"/>
                <a:gd name="T27" fmla="*/ 21 h 123"/>
                <a:gd name="T28" fmla="*/ 27 w 92"/>
                <a:gd name="T29" fmla="*/ 50 h 123"/>
                <a:gd name="T30" fmla="*/ 40 w 92"/>
                <a:gd name="T31" fmla="*/ 50 h 123"/>
                <a:gd name="T32" fmla="*/ 53 w 92"/>
                <a:gd name="T33" fmla="*/ 45 h 123"/>
                <a:gd name="T34" fmla="*/ 58 w 92"/>
                <a:gd name="T35" fmla="*/ 34 h 123"/>
                <a:gd name="T36" fmla="*/ 38 w 92"/>
                <a:gd name="T37" fmla="*/ 21 h 123"/>
                <a:gd name="T38" fmla="*/ 27 w 92"/>
                <a:gd name="T39" fmla="*/ 21 h 123"/>
                <a:gd name="T40" fmla="*/ 27 w 92"/>
                <a:gd name="T41" fmla="*/ 70 h 123"/>
                <a:gd name="T42" fmla="*/ 27 w 92"/>
                <a:gd name="T43" fmla="*/ 102 h 123"/>
                <a:gd name="T44" fmla="*/ 42 w 92"/>
                <a:gd name="T45" fmla="*/ 102 h 123"/>
                <a:gd name="T46" fmla="*/ 57 w 92"/>
                <a:gd name="T47" fmla="*/ 98 h 123"/>
                <a:gd name="T48" fmla="*/ 63 w 92"/>
                <a:gd name="T49" fmla="*/ 86 h 123"/>
                <a:gd name="T50" fmla="*/ 57 w 92"/>
                <a:gd name="T51" fmla="*/ 74 h 123"/>
                <a:gd name="T52" fmla="*/ 43 w 92"/>
                <a:gd name="T53" fmla="*/ 70 h 123"/>
                <a:gd name="T54" fmla="*/ 27 w 92"/>
                <a:gd name="T55" fmla="*/ 7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2" h="123">
                  <a:moveTo>
                    <a:pt x="0" y="12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8" y="0"/>
                    <a:pt x="69" y="3"/>
                    <a:pt x="76" y="8"/>
                  </a:cubicBezTo>
                  <a:cubicBezTo>
                    <a:pt x="83" y="13"/>
                    <a:pt x="87" y="20"/>
                    <a:pt x="87" y="29"/>
                  </a:cubicBezTo>
                  <a:cubicBezTo>
                    <a:pt x="87" y="36"/>
                    <a:pt x="85" y="41"/>
                    <a:pt x="80" y="46"/>
                  </a:cubicBezTo>
                  <a:cubicBezTo>
                    <a:pt x="76" y="51"/>
                    <a:pt x="70" y="55"/>
                    <a:pt x="63" y="57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72" y="58"/>
                    <a:pt x="79" y="61"/>
                    <a:pt x="84" y="67"/>
                  </a:cubicBezTo>
                  <a:cubicBezTo>
                    <a:pt x="89" y="72"/>
                    <a:pt x="92" y="78"/>
                    <a:pt x="92" y="86"/>
                  </a:cubicBezTo>
                  <a:cubicBezTo>
                    <a:pt x="92" y="97"/>
                    <a:pt x="88" y="106"/>
                    <a:pt x="80" y="113"/>
                  </a:cubicBezTo>
                  <a:cubicBezTo>
                    <a:pt x="72" y="119"/>
                    <a:pt x="61" y="123"/>
                    <a:pt x="47" y="123"/>
                  </a:cubicBezTo>
                  <a:lnTo>
                    <a:pt x="0" y="123"/>
                  </a:lnTo>
                  <a:close/>
                  <a:moveTo>
                    <a:pt x="27" y="21"/>
                  </a:moveTo>
                  <a:cubicBezTo>
                    <a:pt x="27" y="50"/>
                    <a:pt x="27" y="50"/>
                    <a:pt x="27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5" y="50"/>
                    <a:pt x="50" y="48"/>
                    <a:pt x="53" y="45"/>
                  </a:cubicBezTo>
                  <a:cubicBezTo>
                    <a:pt x="56" y="43"/>
                    <a:pt x="58" y="39"/>
                    <a:pt x="58" y="34"/>
                  </a:cubicBezTo>
                  <a:cubicBezTo>
                    <a:pt x="58" y="25"/>
                    <a:pt x="51" y="21"/>
                    <a:pt x="38" y="21"/>
                  </a:cubicBezTo>
                  <a:lnTo>
                    <a:pt x="27" y="21"/>
                  </a:lnTo>
                  <a:close/>
                  <a:moveTo>
                    <a:pt x="27" y="70"/>
                  </a:moveTo>
                  <a:cubicBezTo>
                    <a:pt x="27" y="102"/>
                    <a:pt x="27" y="102"/>
                    <a:pt x="27" y="102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9" y="102"/>
                    <a:pt x="54" y="101"/>
                    <a:pt x="57" y="98"/>
                  </a:cubicBezTo>
                  <a:cubicBezTo>
                    <a:pt x="61" y="95"/>
                    <a:pt x="63" y="91"/>
                    <a:pt x="63" y="86"/>
                  </a:cubicBezTo>
                  <a:cubicBezTo>
                    <a:pt x="63" y="81"/>
                    <a:pt x="61" y="77"/>
                    <a:pt x="57" y="74"/>
                  </a:cubicBezTo>
                  <a:cubicBezTo>
                    <a:pt x="54" y="72"/>
                    <a:pt x="49" y="70"/>
                    <a:pt x="43" y="70"/>
                  </a:cubicBezTo>
                  <a:lnTo>
                    <a:pt x="27" y="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8" name="Freeform 128"/>
            <p:cNvSpPr>
              <a:spLocks/>
            </p:cNvSpPr>
            <p:nvPr/>
          </p:nvSpPr>
          <p:spPr bwMode="auto">
            <a:xfrm>
              <a:off x="6748439" y="3067473"/>
              <a:ext cx="74612" cy="193675"/>
            </a:xfrm>
            <a:custGeom>
              <a:avLst/>
              <a:gdLst>
                <a:gd name="T0" fmla="*/ 47 w 47"/>
                <a:gd name="T1" fmla="*/ 0 h 122"/>
                <a:gd name="T2" fmla="*/ 47 w 47"/>
                <a:gd name="T3" fmla="*/ 22 h 122"/>
                <a:gd name="T4" fmla="*/ 37 w 47"/>
                <a:gd name="T5" fmla="*/ 22 h 122"/>
                <a:gd name="T6" fmla="*/ 37 w 47"/>
                <a:gd name="T7" fmla="*/ 100 h 122"/>
                <a:gd name="T8" fmla="*/ 47 w 47"/>
                <a:gd name="T9" fmla="*/ 100 h 122"/>
                <a:gd name="T10" fmla="*/ 47 w 47"/>
                <a:gd name="T11" fmla="*/ 122 h 122"/>
                <a:gd name="T12" fmla="*/ 0 w 47"/>
                <a:gd name="T13" fmla="*/ 122 h 122"/>
                <a:gd name="T14" fmla="*/ 0 w 47"/>
                <a:gd name="T15" fmla="*/ 100 h 122"/>
                <a:gd name="T16" fmla="*/ 10 w 47"/>
                <a:gd name="T17" fmla="*/ 100 h 122"/>
                <a:gd name="T18" fmla="*/ 10 w 47"/>
                <a:gd name="T19" fmla="*/ 22 h 122"/>
                <a:gd name="T20" fmla="*/ 0 w 47"/>
                <a:gd name="T21" fmla="*/ 22 h 122"/>
                <a:gd name="T22" fmla="*/ 0 w 47"/>
                <a:gd name="T23" fmla="*/ 0 h 122"/>
                <a:gd name="T24" fmla="*/ 47 w 47"/>
                <a:gd name="T2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" h="122">
                  <a:moveTo>
                    <a:pt x="47" y="0"/>
                  </a:moveTo>
                  <a:lnTo>
                    <a:pt x="47" y="22"/>
                  </a:lnTo>
                  <a:lnTo>
                    <a:pt x="37" y="22"/>
                  </a:lnTo>
                  <a:lnTo>
                    <a:pt x="37" y="100"/>
                  </a:lnTo>
                  <a:lnTo>
                    <a:pt x="47" y="100"/>
                  </a:lnTo>
                  <a:lnTo>
                    <a:pt x="47" y="122"/>
                  </a:lnTo>
                  <a:lnTo>
                    <a:pt x="0" y="122"/>
                  </a:lnTo>
                  <a:lnTo>
                    <a:pt x="0" y="100"/>
                  </a:lnTo>
                  <a:lnTo>
                    <a:pt x="10" y="100"/>
                  </a:lnTo>
                  <a:lnTo>
                    <a:pt x="10" y="22"/>
                  </a:lnTo>
                  <a:lnTo>
                    <a:pt x="0" y="22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9" name="Freeform 129"/>
            <p:cNvSpPr>
              <a:spLocks/>
            </p:cNvSpPr>
            <p:nvPr/>
          </p:nvSpPr>
          <p:spPr bwMode="auto">
            <a:xfrm>
              <a:off x="6838927" y="3064298"/>
              <a:ext cx="169862" cy="200025"/>
            </a:xfrm>
            <a:custGeom>
              <a:avLst/>
              <a:gdLst>
                <a:gd name="T0" fmla="*/ 108 w 108"/>
                <a:gd name="T1" fmla="*/ 117 h 127"/>
                <a:gd name="T2" fmla="*/ 63 w 108"/>
                <a:gd name="T3" fmla="*/ 127 h 127"/>
                <a:gd name="T4" fmla="*/ 17 w 108"/>
                <a:gd name="T5" fmla="*/ 111 h 127"/>
                <a:gd name="T6" fmla="*/ 0 w 108"/>
                <a:gd name="T7" fmla="*/ 65 h 127"/>
                <a:gd name="T8" fmla="*/ 18 w 108"/>
                <a:gd name="T9" fmla="*/ 18 h 127"/>
                <a:gd name="T10" fmla="*/ 68 w 108"/>
                <a:gd name="T11" fmla="*/ 0 h 127"/>
                <a:gd name="T12" fmla="*/ 102 w 108"/>
                <a:gd name="T13" fmla="*/ 6 h 127"/>
                <a:gd name="T14" fmla="*/ 102 w 108"/>
                <a:gd name="T15" fmla="*/ 31 h 127"/>
                <a:gd name="T16" fmla="*/ 68 w 108"/>
                <a:gd name="T17" fmla="*/ 23 h 127"/>
                <a:gd name="T18" fmla="*/ 40 w 108"/>
                <a:gd name="T19" fmla="*/ 34 h 127"/>
                <a:gd name="T20" fmla="*/ 29 w 108"/>
                <a:gd name="T21" fmla="*/ 64 h 127"/>
                <a:gd name="T22" fmla="*/ 39 w 108"/>
                <a:gd name="T23" fmla="*/ 93 h 127"/>
                <a:gd name="T24" fmla="*/ 65 w 108"/>
                <a:gd name="T25" fmla="*/ 104 h 127"/>
                <a:gd name="T26" fmla="*/ 80 w 108"/>
                <a:gd name="T27" fmla="*/ 101 h 127"/>
                <a:gd name="T28" fmla="*/ 80 w 108"/>
                <a:gd name="T29" fmla="*/ 77 h 127"/>
                <a:gd name="T30" fmla="*/ 56 w 108"/>
                <a:gd name="T31" fmla="*/ 77 h 127"/>
                <a:gd name="T32" fmla="*/ 56 w 108"/>
                <a:gd name="T33" fmla="*/ 55 h 127"/>
                <a:gd name="T34" fmla="*/ 108 w 108"/>
                <a:gd name="T35" fmla="*/ 55 h 127"/>
                <a:gd name="T36" fmla="*/ 108 w 108"/>
                <a:gd name="T37" fmla="*/ 11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8" h="127">
                  <a:moveTo>
                    <a:pt x="108" y="117"/>
                  </a:moveTo>
                  <a:cubicBezTo>
                    <a:pt x="96" y="123"/>
                    <a:pt x="81" y="127"/>
                    <a:pt x="63" y="127"/>
                  </a:cubicBezTo>
                  <a:cubicBezTo>
                    <a:pt x="44" y="127"/>
                    <a:pt x="28" y="121"/>
                    <a:pt x="17" y="111"/>
                  </a:cubicBezTo>
                  <a:cubicBezTo>
                    <a:pt x="5" y="100"/>
                    <a:pt x="0" y="85"/>
                    <a:pt x="0" y="65"/>
                  </a:cubicBezTo>
                  <a:cubicBezTo>
                    <a:pt x="0" y="46"/>
                    <a:pt x="6" y="30"/>
                    <a:pt x="18" y="18"/>
                  </a:cubicBezTo>
                  <a:cubicBezTo>
                    <a:pt x="31" y="6"/>
                    <a:pt x="47" y="0"/>
                    <a:pt x="68" y="0"/>
                  </a:cubicBezTo>
                  <a:cubicBezTo>
                    <a:pt x="81" y="0"/>
                    <a:pt x="92" y="2"/>
                    <a:pt x="102" y="6"/>
                  </a:cubicBezTo>
                  <a:cubicBezTo>
                    <a:pt x="102" y="31"/>
                    <a:pt x="102" y="31"/>
                    <a:pt x="102" y="31"/>
                  </a:cubicBezTo>
                  <a:cubicBezTo>
                    <a:pt x="93" y="26"/>
                    <a:pt x="81" y="23"/>
                    <a:pt x="68" y="23"/>
                  </a:cubicBezTo>
                  <a:cubicBezTo>
                    <a:pt x="56" y="23"/>
                    <a:pt x="47" y="27"/>
                    <a:pt x="40" y="34"/>
                  </a:cubicBezTo>
                  <a:cubicBezTo>
                    <a:pt x="32" y="42"/>
                    <a:pt x="29" y="52"/>
                    <a:pt x="29" y="64"/>
                  </a:cubicBezTo>
                  <a:cubicBezTo>
                    <a:pt x="29" y="77"/>
                    <a:pt x="32" y="86"/>
                    <a:pt x="39" y="93"/>
                  </a:cubicBezTo>
                  <a:cubicBezTo>
                    <a:pt x="45" y="100"/>
                    <a:pt x="54" y="104"/>
                    <a:pt x="65" y="104"/>
                  </a:cubicBezTo>
                  <a:cubicBezTo>
                    <a:pt x="71" y="104"/>
                    <a:pt x="77" y="103"/>
                    <a:pt x="80" y="101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56" y="77"/>
                    <a:pt x="56" y="77"/>
                    <a:pt x="56" y="77"/>
                  </a:cubicBezTo>
                  <a:cubicBezTo>
                    <a:pt x="56" y="55"/>
                    <a:pt x="56" y="55"/>
                    <a:pt x="56" y="55"/>
                  </a:cubicBezTo>
                  <a:cubicBezTo>
                    <a:pt x="108" y="55"/>
                    <a:pt x="108" y="55"/>
                    <a:pt x="108" y="55"/>
                  </a:cubicBezTo>
                  <a:lnTo>
                    <a:pt x="108" y="1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0" name="Freeform 130"/>
            <p:cNvSpPr>
              <a:spLocks/>
            </p:cNvSpPr>
            <p:nvPr/>
          </p:nvSpPr>
          <p:spPr bwMode="auto">
            <a:xfrm>
              <a:off x="6573814" y="3296073"/>
              <a:ext cx="95250" cy="139700"/>
            </a:xfrm>
            <a:custGeom>
              <a:avLst/>
              <a:gdLst>
                <a:gd name="T0" fmla="*/ 1 w 60"/>
                <a:gd name="T1" fmla="*/ 84 h 89"/>
                <a:gd name="T2" fmla="*/ 1 w 60"/>
                <a:gd name="T3" fmla="*/ 65 h 89"/>
                <a:gd name="T4" fmla="*/ 12 w 60"/>
                <a:gd name="T5" fmla="*/ 72 h 89"/>
                <a:gd name="T6" fmla="*/ 25 w 60"/>
                <a:gd name="T7" fmla="*/ 74 h 89"/>
                <a:gd name="T8" fmla="*/ 31 w 60"/>
                <a:gd name="T9" fmla="*/ 73 h 89"/>
                <a:gd name="T10" fmla="*/ 36 w 60"/>
                <a:gd name="T11" fmla="*/ 71 h 89"/>
                <a:gd name="T12" fmla="*/ 38 w 60"/>
                <a:gd name="T13" fmla="*/ 69 h 89"/>
                <a:gd name="T14" fmla="*/ 39 w 60"/>
                <a:gd name="T15" fmla="*/ 65 h 89"/>
                <a:gd name="T16" fmla="*/ 38 w 60"/>
                <a:gd name="T17" fmla="*/ 61 h 89"/>
                <a:gd name="T18" fmla="*/ 34 w 60"/>
                <a:gd name="T19" fmla="*/ 57 h 89"/>
                <a:gd name="T20" fmla="*/ 28 w 60"/>
                <a:gd name="T21" fmla="*/ 54 h 89"/>
                <a:gd name="T22" fmla="*/ 20 w 60"/>
                <a:gd name="T23" fmla="*/ 50 h 89"/>
                <a:gd name="T24" fmla="*/ 5 w 60"/>
                <a:gd name="T25" fmla="*/ 40 h 89"/>
                <a:gd name="T26" fmla="*/ 0 w 60"/>
                <a:gd name="T27" fmla="*/ 25 h 89"/>
                <a:gd name="T28" fmla="*/ 3 w 60"/>
                <a:gd name="T29" fmla="*/ 14 h 89"/>
                <a:gd name="T30" fmla="*/ 10 w 60"/>
                <a:gd name="T31" fmla="*/ 6 h 89"/>
                <a:gd name="T32" fmla="*/ 21 w 60"/>
                <a:gd name="T33" fmla="*/ 1 h 89"/>
                <a:gd name="T34" fmla="*/ 34 w 60"/>
                <a:gd name="T35" fmla="*/ 0 h 89"/>
                <a:gd name="T36" fmla="*/ 46 w 60"/>
                <a:gd name="T37" fmla="*/ 0 h 89"/>
                <a:gd name="T38" fmla="*/ 56 w 60"/>
                <a:gd name="T39" fmla="*/ 3 h 89"/>
                <a:gd name="T40" fmla="*/ 56 w 60"/>
                <a:gd name="T41" fmla="*/ 21 h 89"/>
                <a:gd name="T42" fmla="*/ 51 w 60"/>
                <a:gd name="T43" fmla="*/ 18 h 89"/>
                <a:gd name="T44" fmla="*/ 46 w 60"/>
                <a:gd name="T45" fmla="*/ 16 h 89"/>
                <a:gd name="T46" fmla="*/ 41 w 60"/>
                <a:gd name="T47" fmla="*/ 15 h 89"/>
                <a:gd name="T48" fmla="*/ 35 w 60"/>
                <a:gd name="T49" fmla="*/ 15 h 89"/>
                <a:gd name="T50" fmla="*/ 29 w 60"/>
                <a:gd name="T51" fmla="*/ 16 h 89"/>
                <a:gd name="T52" fmla="*/ 25 w 60"/>
                <a:gd name="T53" fmla="*/ 17 h 89"/>
                <a:gd name="T54" fmla="*/ 22 w 60"/>
                <a:gd name="T55" fmla="*/ 20 h 89"/>
                <a:gd name="T56" fmla="*/ 21 w 60"/>
                <a:gd name="T57" fmla="*/ 24 h 89"/>
                <a:gd name="T58" fmla="*/ 22 w 60"/>
                <a:gd name="T59" fmla="*/ 28 h 89"/>
                <a:gd name="T60" fmla="*/ 25 w 60"/>
                <a:gd name="T61" fmla="*/ 31 h 89"/>
                <a:gd name="T62" fmla="*/ 30 w 60"/>
                <a:gd name="T63" fmla="*/ 34 h 89"/>
                <a:gd name="T64" fmla="*/ 37 w 60"/>
                <a:gd name="T65" fmla="*/ 37 h 89"/>
                <a:gd name="T66" fmla="*/ 47 w 60"/>
                <a:gd name="T67" fmla="*/ 42 h 89"/>
                <a:gd name="T68" fmla="*/ 54 w 60"/>
                <a:gd name="T69" fmla="*/ 47 h 89"/>
                <a:gd name="T70" fmla="*/ 58 w 60"/>
                <a:gd name="T71" fmla="*/ 54 h 89"/>
                <a:gd name="T72" fmla="*/ 60 w 60"/>
                <a:gd name="T73" fmla="*/ 63 h 89"/>
                <a:gd name="T74" fmla="*/ 57 w 60"/>
                <a:gd name="T75" fmla="*/ 76 h 89"/>
                <a:gd name="T76" fmla="*/ 50 w 60"/>
                <a:gd name="T77" fmla="*/ 84 h 89"/>
                <a:gd name="T78" fmla="*/ 39 w 60"/>
                <a:gd name="T79" fmla="*/ 88 h 89"/>
                <a:gd name="T80" fmla="*/ 25 w 60"/>
                <a:gd name="T81" fmla="*/ 89 h 89"/>
                <a:gd name="T82" fmla="*/ 12 w 60"/>
                <a:gd name="T83" fmla="*/ 88 h 89"/>
                <a:gd name="T84" fmla="*/ 1 w 60"/>
                <a:gd name="T85" fmla="*/ 8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0" h="89">
                  <a:moveTo>
                    <a:pt x="1" y="84"/>
                  </a:moveTo>
                  <a:cubicBezTo>
                    <a:pt x="1" y="65"/>
                    <a:pt x="1" y="65"/>
                    <a:pt x="1" y="65"/>
                  </a:cubicBezTo>
                  <a:cubicBezTo>
                    <a:pt x="4" y="68"/>
                    <a:pt x="8" y="70"/>
                    <a:pt x="12" y="72"/>
                  </a:cubicBezTo>
                  <a:cubicBezTo>
                    <a:pt x="16" y="73"/>
                    <a:pt x="20" y="74"/>
                    <a:pt x="25" y="74"/>
                  </a:cubicBezTo>
                  <a:cubicBezTo>
                    <a:pt x="27" y="74"/>
                    <a:pt x="29" y="74"/>
                    <a:pt x="31" y="73"/>
                  </a:cubicBezTo>
                  <a:cubicBezTo>
                    <a:pt x="33" y="73"/>
                    <a:pt x="34" y="72"/>
                    <a:pt x="36" y="71"/>
                  </a:cubicBezTo>
                  <a:cubicBezTo>
                    <a:pt x="37" y="71"/>
                    <a:pt x="38" y="70"/>
                    <a:pt x="38" y="69"/>
                  </a:cubicBezTo>
                  <a:cubicBezTo>
                    <a:pt x="39" y="68"/>
                    <a:pt x="39" y="66"/>
                    <a:pt x="39" y="65"/>
                  </a:cubicBezTo>
                  <a:cubicBezTo>
                    <a:pt x="39" y="63"/>
                    <a:pt x="39" y="62"/>
                    <a:pt x="38" y="61"/>
                  </a:cubicBezTo>
                  <a:cubicBezTo>
                    <a:pt x="37" y="59"/>
                    <a:pt x="36" y="58"/>
                    <a:pt x="34" y="57"/>
                  </a:cubicBezTo>
                  <a:cubicBezTo>
                    <a:pt x="32" y="56"/>
                    <a:pt x="30" y="55"/>
                    <a:pt x="28" y="54"/>
                  </a:cubicBezTo>
                  <a:cubicBezTo>
                    <a:pt x="26" y="53"/>
                    <a:pt x="23" y="52"/>
                    <a:pt x="20" y="50"/>
                  </a:cubicBezTo>
                  <a:cubicBezTo>
                    <a:pt x="14" y="48"/>
                    <a:pt x="9" y="44"/>
                    <a:pt x="5" y="40"/>
                  </a:cubicBezTo>
                  <a:cubicBezTo>
                    <a:pt x="2" y="36"/>
                    <a:pt x="0" y="31"/>
                    <a:pt x="0" y="25"/>
                  </a:cubicBezTo>
                  <a:cubicBezTo>
                    <a:pt x="0" y="21"/>
                    <a:pt x="1" y="17"/>
                    <a:pt x="3" y="14"/>
                  </a:cubicBezTo>
                  <a:cubicBezTo>
                    <a:pt x="5" y="10"/>
                    <a:pt x="7" y="8"/>
                    <a:pt x="10" y="6"/>
                  </a:cubicBezTo>
                  <a:cubicBezTo>
                    <a:pt x="14" y="4"/>
                    <a:pt x="17" y="2"/>
                    <a:pt x="21" y="1"/>
                  </a:cubicBezTo>
                  <a:cubicBezTo>
                    <a:pt x="25" y="0"/>
                    <a:pt x="30" y="0"/>
                    <a:pt x="34" y="0"/>
                  </a:cubicBezTo>
                  <a:cubicBezTo>
                    <a:pt x="39" y="0"/>
                    <a:pt x="43" y="0"/>
                    <a:pt x="46" y="0"/>
                  </a:cubicBezTo>
                  <a:cubicBezTo>
                    <a:pt x="50" y="1"/>
                    <a:pt x="53" y="2"/>
                    <a:pt x="56" y="3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0"/>
                    <a:pt x="53" y="19"/>
                    <a:pt x="51" y="18"/>
                  </a:cubicBezTo>
                  <a:cubicBezTo>
                    <a:pt x="50" y="18"/>
                    <a:pt x="48" y="17"/>
                    <a:pt x="46" y="16"/>
                  </a:cubicBezTo>
                  <a:cubicBezTo>
                    <a:pt x="44" y="16"/>
                    <a:pt x="42" y="16"/>
                    <a:pt x="41" y="15"/>
                  </a:cubicBezTo>
                  <a:cubicBezTo>
                    <a:pt x="39" y="15"/>
                    <a:pt x="37" y="15"/>
                    <a:pt x="35" y="15"/>
                  </a:cubicBezTo>
                  <a:cubicBezTo>
                    <a:pt x="33" y="15"/>
                    <a:pt x="31" y="15"/>
                    <a:pt x="29" y="16"/>
                  </a:cubicBezTo>
                  <a:cubicBezTo>
                    <a:pt x="28" y="16"/>
                    <a:pt x="26" y="17"/>
                    <a:pt x="25" y="17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1" y="21"/>
                    <a:pt x="21" y="22"/>
                    <a:pt x="21" y="24"/>
                  </a:cubicBezTo>
                  <a:cubicBezTo>
                    <a:pt x="21" y="25"/>
                    <a:pt x="21" y="26"/>
                    <a:pt x="22" y="28"/>
                  </a:cubicBezTo>
                  <a:cubicBezTo>
                    <a:pt x="23" y="29"/>
                    <a:pt x="24" y="30"/>
                    <a:pt x="25" y="31"/>
                  </a:cubicBezTo>
                  <a:cubicBezTo>
                    <a:pt x="27" y="32"/>
                    <a:pt x="28" y="33"/>
                    <a:pt x="30" y="34"/>
                  </a:cubicBezTo>
                  <a:cubicBezTo>
                    <a:pt x="32" y="35"/>
                    <a:pt x="35" y="36"/>
                    <a:pt x="37" y="37"/>
                  </a:cubicBezTo>
                  <a:cubicBezTo>
                    <a:pt x="41" y="38"/>
                    <a:pt x="44" y="40"/>
                    <a:pt x="47" y="42"/>
                  </a:cubicBezTo>
                  <a:cubicBezTo>
                    <a:pt x="49" y="43"/>
                    <a:pt x="52" y="45"/>
                    <a:pt x="54" y="47"/>
                  </a:cubicBezTo>
                  <a:cubicBezTo>
                    <a:pt x="56" y="49"/>
                    <a:pt x="57" y="52"/>
                    <a:pt x="58" y="54"/>
                  </a:cubicBezTo>
                  <a:cubicBezTo>
                    <a:pt x="59" y="57"/>
                    <a:pt x="60" y="60"/>
                    <a:pt x="60" y="63"/>
                  </a:cubicBezTo>
                  <a:cubicBezTo>
                    <a:pt x="60" y="68"/>
                    <a:pt x="59" y="72"/>
                    <a:pt x="57" y="76"/>
                  </a:cubicBezTo>
                  <a:cubicBezTo>
                    <a:pt x="55" y="79"/>
                    <a:pt x="53" y="82"/>
                    <a:pt x="50" y="84"/>
                  </a:cubicBezTo>
                  <a:cubicBezTo>
                    <a:pt x="46" y="86"/>
                    <a:pt x="43" y="87"/>
                    <a:pt x="39" y="88"/>
                  </a:cubicBezTo>
                  <a:cubicBezTo>
                    <a:pt x="34" y="89"/>
                    <a:pt x="30" y="89"/>
                    <a:pt x="25" y="89"/>
                  </a:cubicBezTo>
                  <a:cubicBezTo>
                    <a:pt x="21" y="89"/>
                    <a:pt x="16" y="89"/>
                    <a:pt x="12" y="88"/>
                  </a:cubicBezTo>
                  <a:cubicBezTo>
                    <a:pt x="8" y="87"/>
                    <a:pt x="4" y="86"/>
                    <a:pt x="1" y="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1" name="Freeform 131"/>
            <p:cNvSpPr>
              <a:spLocks noEditPoints="1"/>
            </p:cNvSpPr>
            <p:nvPr/>
          </p:nvSpPr>
          <p:spPr bwMode="auto">
            <a:xfrm>
              <a:off x="6675414" y="3297661"/>
              <a:ext cx="133350" cy="136525"/>
            </a:xfrm>
            <a:custGeom>
              <a:avLst/>
              <a:gdLst>
                <a:gd name="T0" fmla="*/ 85 w 85"/>
                <a:gd name="T1" fmla="*/ 87 h 87"/>
                <a:gd name="T2" fmla="*/ 64 w 85"/>
                <a:gd name="T3" fmla="*/ 87 h 87"/>
                <a:gd name="T4" fmla="*/ 58 w 85"/>
                <a:gd name="T5" fmla="*/ 67 h 87"/>
                <a:gd name="T6" fmla="*/ 27 w 85"/>
                <a:gd name="T7" fmla="*/ 67 h 87"/>
                <a:gd name="T8" fmla="*/ 21 w 85"/>
                <a:gd name="T9" fmla="*/ 87 h 87"/>
                <a:gd name="T10" fmla="*/ 0 w 85"/>
                <a:gd name="T11" fmla="*/ 87 h 87"/>
                <a:gd name="T12" fmla="*/ 31 w 85"/>
                <a:gd name="T13" fmla="*/ 0 h 87"/>
                <a:gd name="T14" fmla="*/ 55 w 85"/>
                <a:gd name="T15" fmla="*/ 0 h 87"/>
                <a:gd name="T16" fmla="*/ 85 w 85"/>
                <a:gd name="T17" fmla="*/ 87 h 87"/>
                <a:gd name="T18" fmla="*/ 53 w 85"/>
                <a:gd name="T19" fmla="*/ 52 h 87"/>
                <a:gd name="T20" fmla="*/ 44 w 85"/>
                <a:gd name="T21" fmla="*/ 23 h 87"/>
                <a:gd name="T22" fmla="*/ 43 w 85"/>
                <a:gd name="T23" fmla="*/ 16 h 87"/>
                <a:gd name="T24" fmla="*/ 42 w 85"/>
                <a:gd name="T25" fmla="*/ 16 h 87"/>
                <a:gd name="T26" fmla="*/ 41 w 85"/>
                <a:gd name="T27" fmla="*/ 23 h 87"/>
                <a:gd name="T28" fmla="*/ 31 w 85"/>
                <a:gd name="T29" fmla="*/ 52 h 87"/>
                <a:gd name="T30" fmla="*/ 53 w 85"/>
                <a:gd name="T31" fmla="*/ 5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5" h="87">
                  <a:moveTo>
                    <a:pt x="85" y="87"/>
                  </a:moveTo>
                  <a:cubicBezTo>
                    <a:pt x="64" y="87"/>
                    <a:pt x="64" y="87"/>
                    <a:pt x="64" y="87"/>
                  </a:cubicBezTo>
                  <a:cubicBezTo>
                    <a:pt x="58" y="67"/>
                    <a:pt x="58" y="67"/>
                    <a:pt x="58" y="67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55" y="0"/>
                    <a:pt x="55" y="0"/>
                    <a:pt x="55" y="0"/>
                  </a:cubicBezTo>
                  <a:lnTo>
                    <a:pt x="85" y="87"/>
                  </a:lnTo>
                  <a:close/>
                  <a:moveTo>
                    <a:pt x="53" y="52"/>
                  </a:moveTo>
                  <a:cubicBezTo>
                    <a:pt x="44" y="23"/>
                    <a:pt x="44" y="23"/>
                    <a:pt x="44" y="23"/>
                  </a:cubicBezTo>
                  <a:cubicBezTo>
                    <a:pt x="43" y="21"/>
                    <a:pt x="43" y="19"/>
                    <a:pt x="43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2" y="18"/>
                    <a:pt x="42" y="21"/>
                    <a:pt x="41" y="23"/>
                  </a:cubicBezTo>
                  <a:cubicBezTo>
                    <a:pt x="31" y="52"/>
                    <a:pt x="31" y="52"/>
                    <a:pt x="31" y="52"/>
                  </a:cubicBezTo>
                  <a:lnTo>
                    <a:pt x="53" y="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2" name="Freeform 132"/>
            <p:cNvSpPr>
              <a:spLocks/>
            </p:cNvSpPr>
            <p:nvPr/>
          </p:nvSpPr>
          <p:spPr bwMode="auto">
            <a:xfrm>
              <a:off x="6826227" y="3297661"/>
              <a:ext cx="80962" cy="136525"/>
            </a:xfrm>
            <a:custGeom>
              <a:avLst/>
              <a:gdLst>
                <a:gd name="T0" fmla="*/ 51 w 51"/>
                <a:gd name="T1" fmla="*/ 86 h 86"/>
                <a:gd name="T2" fmla="*/ 0 w 51"/>
                <a:gd name="T3" fmla="*/ 86 h 86"/>
                <a:gd name="T4" fmla="*/ 0 w 51"/>
                <a:gd name="T5" fmla="*/ 0 h 86"/>
                <a:gd name="T6" fmla="*/ 20 w 51"/>
                <a:gd name="T7" fmla="*/ 0 h 86"/>
                <a:gd name="T8" fmla="*/ 20 w 51"/>
                <a:gd name="T9" fmla="*/ 70 h 86"/>
                <a:gd name="T10" fmla="*/ 51 w 51"/>
                <a:gd name="T11" fmla="*/ 70 h 86"/>
                <a:gd name="T12" fmla="*/ 51 w 51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86">
                  <a:moveTo>
                    <a:pt x="51" y="86"/>
                  </a:moveTo>
                  <a:lnTo>
                    <a:pt x="0" y="8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51" y="70"/>
                  </a:lnTo>
                  <a:lnTo>
                    <a:pt x="51" y="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3" name="Freeform 133"/>
            <p:cNvSpPr>
              <a:spLocks/>
            </p:cNvSpPr>
            <p:nvPr/>
          </p:nvSpPr>
          <p:spPr bwMode="auto">
            <a:xfrm>
              <a:off x="6926239" y="3297661"/>
              <a:ext cx="82550" cy="136525"/>
            </a:xfrm>
            <a:custGeom>
              <a:avLst/>
              <a:gdLst>
                <a:gd name="T0" fmla="*/ 52 w 52"/>
                <a:gd name="T1" fmla="*/ 86 h 86"/>
                <a:gd name="T2" fmla="*/ 0 w 52"/>
                <a:gd name="T3" fmla="*/ 86 h 86"/>
                <a:gd name="T4" fmla="*/ 0 w 52"/>
                <a:gd name="T5" fmla="*/ 0 h 86"/>
                <a:gd name="T6" fmla="*/ 50 w 52"/>
                <a:gd name="T7" fmla="*/ 0 h 86"/>
                <a:gd name="T8" fmla="*/ 50 w 52"/>
                <a:gd name="T9" fmla="*/ 16 h 86"/>
                <a:gd name="T10" fmla="*/ 19 w 52"/>
                <a:gd name="T11" fmla="*/ 16 h 86"/>
                <a:gd name="T12" fmla="*/ 19 w 52"/>
                <a:gd name="T13" fmla="*/ 35 h 86"/>
                <a:gd name="T14" fmla="*/ 47 w 52"/>
                <a:gd name="T15" fmla="*/ 35 h 86"/>
                <a:gd name="T16" fmla="*/ 47 w 52"/>
                <a:gd name="T17" fmla="*/ 50 h 86"/>
                <a:gd name="T18" fmla="*/ 19 w 52"/>
                <a:gd name="T19" fmla="*/ 50 h 86"/>
                <a:gd name="T20" fmla="*/ 19 w 52"/>
                <a:gd name="T21" fmla="*/ 70 h 86"/>
                <a:gd name="T22" fmla="*/ 52 w 52"/>
                <a:gd name="T23" fmla="*/ 70 h 86"/>
                <a:gd name="T24" fmla="*/ 52 w 52"/>
                <a:gd name="T25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6">
                  <a:moveTo>
                    <a:pt x="52" y="86"/>
                  </a:moveTo>
                  <a:lnTo>
                    <a:pt x="0" y="86"/>
                  </a:lnTo>
                  <a:lnTo>
                    <a:pt x="0" y="0"/>
                  </a:lnTo>
                  <a:lnTo>
                    <a:pt x="50" y="0"/>
                  </a:lnTo>
                  <a:lnTo>
                    <a:pt x="50" y="16"/>
                  </a:lnTo>
                  <a:lnTo>
                    <a:pt x="19" y="16"/>
                  </a:lnTo>
                  <a:lnTo>
                    <a:pt x="19" y="35"/>
                  </a:lnTo>
                  <a:lnTo>
                    <a:pt x="47" y="35"/>
                  </a:lnTo>
                  <a:lnTo>
                    <a:pt x="47" y="50"/>
                  </a:lnTo>
                  <a:lnTo>
                    <a:pt x="19" y="50"/>
                  </a:lnTo>
                  <a:lnTo>
                    <a:pt x="19" y="70"/>
                  </a:lnTo>
                  <a:lnTo>
                    <a:pt x="52" y="70"/>
                  </a:lnTo>
                  <a:lnTo>
                    <a:pt x="52" y="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4" name="Freeform 134"/>
            <p:cNvSpPr>
              <a:spLocks/>
            </p:cNvSpPr>
            <p:nvPr/>
          </p:nvSpPr>
          <p:spPr bwMode="auto">
            <a:xfrm>
              <a:off x="7091339" y="2929361"/>
              <a:ext cx="654050" cy="765175"/>
            </a:xfrm>
            <a:custGeom>
              <a:avLst/>
              <a:gdLst>
                <a:gd name="T0" fmla="*/ 209 w 418"/>
                <a:gd name="T1" fmla="*/ 0 h 489"/>
                <a:gd name="T2" fmla="*/ 0 w 418"/>
                <a:gd name="T3" fmla="*/ 209 h 489"/>
                <a:gd name="T4" fmla="*/ 106 w 418"/>
                <a:gd name="T5" fmla="*/ 391 h 489"/>
                <a:gd name="T6" fmla="*/ 115 w 418"/>
                <a:gd name="T7" fmla="*/ 489 h 489"/>
                <a:gd name="T8" fmla="*/ 200 w 418"/>
                <a:gd name="T9" fmla="*/ 418 h 489"/>
                <a:gd name="T10" fmla="*/ 209 w 418"/>
                <a:gd name="T11" fmla="*/ 418 h 489"/>
                <a:gd name="T12" fmla="*/ 418 w 418"/>
                <a:gd name="T13" fmla="*/ 209 h 489"/>
                <a:gd name="T14" fmla="*/ 209 w 418"/>
                <a:gd name="T15" fmla="*/ 0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8" h="489">
                  <a:moveTo>
                    <a:pt x="209" y="0"/>
                  </a:moveTo>
                  <a:cubicBezTo>
                    <a:pt x="94" y="0"/>
                    <a:pt x="0" y="93"/>
                    <a:pt x="0" y="209"/>
                  </a:cubicBezTo>
                  <a:cubicBezTo>
                    <a:pt x="0" y="287"/>
                    <a:pt x="43" y="355"/>
                    <a:pt x="106" y="391"/>
                  </a:cubicBezTo>
                  <a:cubicBezTo>
                    <a:pt x="115" y="489"/>
                    <a:pt x="115" y="489"/>
                    <a:pt x="115" y="489"/>
                  </a:cubicBezTo>
                  <a:cubicBezTo>
                    <a:pt x="200" y="418"/>
                    <a:pt x="200" y="418"/>
                    <a:pt x="200" y="418"/>
                  </a:cubicBezTo>
                  <a:cubicBezTo>
                    <a:pt x="203" y="418"/>
                    <a:pt x="206" y="418"/>
                    <a:pt x="209" y="418"/>
                  </a:cubicBezTo>
                  <a:cubicBezTo>
                    <a:pt x="325" y="418"/>
                    <a:pt x="418" y="324"/>
                    <a:pt x="418" y="209"/>
                  </a:cubicBezTo>
                  <a:cubicBezTo>
                    <a:pt x="418" y="93"/>
                    <a:pt x="325" y="0"/>
                    <a:pt x="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40" name="Oval 139"/>
          <p:cNvSpPr/>
          <p:nvPr/>
        </p:nvSpPr>
        <p:spPr bwMode="auto">
          <a:xfrm>
            <a:off x="2700544" y="3357650"/>
            <a:ext cx="556538" cy="55668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41" name="Content Placeholder 2"/>
          <p:cNvSpPr txBox="1">
            <a:spLocks/>
          </p:cNvSpPr>
          <p:nvPr/>
        </p:nvSpPr>
        <p:spPr bwMode="auto">
          <a:xfrm>
            <a:off x="853999" y="3498806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ipsum dolor sit amet</a:t>
            </a: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, consectet.</a:t>
            </a:r>
            <a:endParaRPr lang="en-US" sz="1200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1892868" y="3188110"/>
            <a:ext cx="675185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Cloud</a:t>
            </a:r>
          </a:p>
        </p:txBody>
      </p:sp>
      <p:sp>
        <p:nvSpPr>
          <p:cNvPr id="144" name="Oval 143"/>
          <p:cNvSpPr/>
          <p:nvPr/>
        </p:nvSpPr>
        <p:spPr bwMode="auto">
          <a:xfrm>
            <a:off x="3089460" y="1915253"/>
            <a:ext cx="556538" cy="5566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45" name="Content Placeholder 2"/>
          <p:cNvSpPr txBox="1">
            <a:spLocks/>
          </p:cNvSpPr>
          <p:nvPr/>
        </p:nvSpPr>
        <p:spPr bwMode="auto">
          <a:xfrm>
            <a:off x="1242915" y="2056409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ipsum dolor sit amet</a:t>
            </a: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, consectet.</a:t>
            </a:r>
            <a:endParaRPr lang="en-US" sz="1200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2229783" y="1745713"/>
            <a:ext cx="727186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Lovely</a:t>
            </a:r>
          </a:p>
        </p:txBody>
      </p:sp>
      <p:sp>
        <p:nvSpPr>
          <p:cNvPr id="148" name="Oval 147"/>
          <p:cNvSpPr/>
          <p:nvPr/>
        </p:nvSpPr>
        <p:spPr bwMode="auto">
          <a:xfrm>
            <a:off x="3408578" y="4805747"/>
            <a:ext cx="556538" cy="55668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49" name="Content Placeholder 2"/>
          <p:cNvSpPr txBox="1">
            <a:spLocks/>
          </p:cNvSpPr>
          <p:nvPr/>
        </p:nvSpPr>
        <p:spPr bwMode="auto">
          <a:xfrm>
            <a:off x="1558262" y="4946903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ipsum dolor sit amet, </a:t>
            </a:r>
            <a:r>
              <a:rPr lang="en-US" sz="1200" dirty="0" err="1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consectet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.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2400091" y="4636207"/>
            <a:ext cx="872225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Favorite</a:t>
            </a:r>
          </a:p>
        </p:txBody>
      </p:sp>
      <p:sp>
        <p:nvSpPr>
          <p:cNvPr id="152" name="Oval 151"/>
          <p:cNvSpPr/>
          <p:nvPr/>
        </p:nvSpPr>
        <p:spPr bwMode="auto">
          <a:xfrm flipH="1">
            <a:off x="8950717" y="3357650"/>
            <a:ext cx="556538" cy="55668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53" name="Content Placeholder 2"/>
          <p:cNvSpPr txBox="1">
            <a:spLocks/>
          </p:cNvSpPr>
          <p:nvPr/>
        </p:nvSpPr>
        <p:spPr bwMode="auto">
          <a:xfrm flipH="1">
            <a:off x="9639746" y="3498806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ipsum dolor sit amet</a:t>
            </a: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, consectet.</a:t>
            </a:r>
            <a:endParaRPr lang="en-US" sz="1200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5" name="Rectangle 154"/>
          <p:cNvSpPr/>
          <p:nvPr/>
        </p:nvSpPr>
        <p:spPr>
          <a:xfrm flipH="1">
            <a:off x="9639746" y="3188110"/>
            <a:ext cx="614271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Shop</a:t>
            </a:r>
          </a:p>
        </p:txBody>
      </p:sp>
      <p:sp>
        <p:nvSpPr>
          <p:cNvPr id="156" name="Oval 155"/>
          <p:cNvSpPr/>
          <p:nvPr/>
        </p:nvSpPr>
        <p:spPr bwMode="auto">
          <a:xfrm flipH="1">
            <a:off x="8370269" y="1915253"/>
            <a:ext cx="556538" cy="5566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57" name="Content Placeholder 2"/>
          <p:cNvSpPr txBox="1">
            <a:spLocks/>
          </p:cNvSpPr>
          <p:nvPr/>
        </p:nvSpPr>
        <p:spPr bwMode="auto">
          <a:xfrm flipH="1">
            <a:off x="9059298" y="2056409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ipsum dolor sit amet</a:t>
            </a: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, consectet.</a:t>
            </a:r>
            <a:endParaRPr lang="en-US" sz="1200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9" name="Rectangle 158"/>
          <p:cNvSpPr/>
          <p:nvPr/>
        </p:nvSpPr>
        <p:spPr>
          <a:xfrm flipH="1">
            <a:off x="9059298" y="1745713"/>
            <a:ext cx="1021883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Television</a:t>
            </a:r>
          </a:p>
        </p:txBody>
      </p:sp>
      <p:sp>
        <p:nvSpPr>
          <p:cNvPr id="160" name="Oval 159"/>
          <p:cNvSpPr/>
          <p:nvPr/>
        </p:nvSpPr>
        <p:spPr bwMode="auto">
          <a:xfrm flipH="1">
            <a:off x="8101927" y="4805747"/>
            <a:ext cx="556538" cy="55668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900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161" name="Content Placeholder 2"/>
          <p:cNvSpPr txBox="1">
            <a:spLocks/>
          </p:cNvSpPr>
          <p:nvPr/>
        </p:nvSpPr>
        <p:spPr bwMode="auto">
          <a:xfrm flipH="1">
            <a:off x="8790956" y="4946903"/>
            <a:ext cx="1714054" cy="703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Lorem </a:t>
            </a:r>
            <a:r>
              <a:rPr lang="en-US" sz="1200" dirty="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ipsum dolor sit amet</a:t>
            </a:r>
            <a:r>
              <a:rPr lang="en-US" sz="1200">
                <a:solidFill>
                  <a:schemeClr val="tx2"/>
                </a:solidFill>
                <a:latin typeface="+mn-lt"/>
                <a:ea typeface="+mn-ea"/>
                <a:cs typeface="+mn-ea"/>
                <a:sym typeface="+mn-lt"/>
              </a:rPr>
              <a:t>, consectet.</a:t>
            </a:r>
            <a:endParaRPr lang="en-US" sz="1200" dirty="0">
              <a:solidFill>
                <a:schemeClr val="tx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3" name="Rectangle 162"/>
          <p:cNvSpPr/>
          <p:nvPr/>
        </p:nvSpPr>
        <p:spPr>
          <a:xfrm flipH="1">
            <a:off x="8790956" y="4636207"/>
            <a:ext cx="787395" cy="3680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Mobile</a:t>
            </a:r>
          </a:p>
        </p:txBody>
      </p:sp>
      <p:sp>
        <p:nvSpPr>
          <p:cNvPr id="164" name="AutoShape 28"/>
          <p:cNvSpPr>
            <a:spLocks/>
          </p:cNvSpPr>
          <p:nvPr/>
        </p:nvSpPr>
        <p:spPr bwMode="auto">
          <a:xfrm>
            <a:off x="9084859" y="3491864"/>
            <a:ext cx="288255" cy="28825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9450"/>
                </a:moveTo>
                <a:cubicBezTo>
                  <a:pt x="20249" y="9823"/>
                  <a:pt x="19947" y="10124"/>
                  <a:pt x="19575" y="10124"/>
                </a:cubicBezTo>
                <a:lnTo>
                  <a:pt x="18324" y="10124"/>
                </a:lnTo>
                <a:lnTo>
                  <a:pt x="15624" y="5400"/>
                </a:lnTo>
                <a:lnTo>
                  <a:pt x="17549" y="5400"/>
                </a:lnTo>
                <a:cubicBezTo>
                  <a:pt x="17762" y="5400"/>
                  <a:pt x="17962" y="5500"/>
                  <a:pt x="18089" y="5670"/>
                </a:cubicBezTo>
                <a:lnTo>
                  <a:pt x="20114" y="8370"/>
                </a:lnTo>
                <a:cubicBezTo>
                  <a:pt x="20202" y="8486"/>
                  <a:pt x="20249" y="8628"/>
                  <a:pt x="20249" y="8774"/>
                </a:cubicBezTo>
                <a:cubicBezTo>
                  <a:pt x="20249" y="8774"/>
                  <a:pt x="20249" y="9450"/>
                  <a:pt x="20249" y="9450"/>
                </a:cubicBezTo>
                <a:close/>
                <a:moveTo>
                  <a:pt x="18224" y="20249"/>
                </a:moveTo>
                <a:lnTo>
                  <a:pt x="14174" y="20249"/>
                </a:lnTo>
                <a:lnTo>
                  <a:pt x="14174" y="13500"/>
                </a:lnTo>
                <a:cubicBezTo>
                  <a:pt x="14174" y="13126"/>
                  <a:pt x="13872" y="12825"/>
                  <a:pt x="13499" y="12825"/>
                </a:cubicBezTo>
                <a:lnTo>
                  <a:pt x="8437" y="12825"/>
                </a:lnTo>
                <a:cubicBezTo>
                  <a:pt x="8064" y="12825"/>
                  <a:pt x="7762" y="13126"/>
                  <a:pt x="7762" y="13500"/>
                </a:cubicBezTo>
                <a:lnTo>
                  <a:pt x="7762" y="20249"/>
                </a:lnTo>
                <a:lnTo>
                  <a:pt x="3374" y="20249"/>
                </a:lnTo>
                <a:lnTo>
                  <a:pt x="3374" y="11475"/>
                </a:lnTo>
                <a:lnTo>
                  <a:pt x="18224" y="11475"/>
                </a:lnTo>
                <a:cubicBezTo>
                  <a:pt x="18224" y="11475"/>
                  <a:pt x="18224" y="20249"/>
                  <a:pt x="18224" y="20249"/>
                </a:cubicBezTo>
                <a:close/>
                <a:moveTo>
                  <a:pt x="13499" y="20249"/>
                </a:moveTo>
                <a:lnTo>
                  <a:pt x="8437" y="20249"/>
                </a:lnTo>
                <a:lnTo>
                  <a:pt x="8437" y="13500"/>
                </a:lnTo>
                <a:lnTo>
                  <a:pt x="13499" y="13500"/>
                </a:lnTo>
                <a:cubicBezTo>
                  <a:pt x="13499" y="13500"/>
                  <a:pt x="13499" y="20249"/>
                  <a:pt x="13499" y="20249"/>
                </a:cubicBezTo>
                <a:close/>
                <a:moveTo>
                  <a:pt x="1349" y="9450"/>
                </a:moveTo>
                <a:lnTo>
                  <a:pt x="1349" y="8774"/>
                </a:lnTo>
                <a:cubicBezTo>
                  <a:pt x="1349" y="8628"/>
                  <a:pt x="1397" y="8486"/>
                  <a:pt x="1485" y="8370"/>
                </a:cubicBezTo>
                <a:lnTo>
                  <a:pt x="3510" y="5670"/>
                </a:lnTo>
                <a:cubicBezTo>
                  <a:pt x="3637" y="5500"/>
                  <a:pt x="3837" y="5400"/>
                  <a:pt x="4049" y="5400"/>
                </a:cubicBezTo>
                <a:lnTo>
                  <a:pt x="5975" y="5400"/>
                </a:lnTo>
                <a:lnTo>
                  <a:pt x="3275" y="10124"/>
                </a:lnTo>
                <a:lnTo>
                  <a:pt x="2024" y="10124"/>
                </a:lnTo>
                <a:cubicBezTo>
                  <a:pt x="1652" y="10124"/>
                  <a:pt x="1349" y="9823"/>
                  <a:pt x="1349" y="9450"/>
                </a:cubicBezTo>
                <a:moveTo>
                  <a:pt x="13369" y="5400"/>
                </a:moveTo>
                <a:lnTo>
                  <a:pt x="14846" y="5400"/>
                </a:lnTo>
                <a:lnTo>
                  <a:pt x="17546" y="10124"/>
                </a:lnTo>
                <a:lnTo>
                  <a:pt x="14719" y="10124"/>
                </a:lnTo>
                <a:cubicBezTo>
                  <a:pt x="14719" y="10124"/>
                  <a:pt x="13369" y="5400"/>
                  <a:pt x="13369" y="5400"/>
                </a:cubicBezTo>
                <a:close/>
                <a:moveTo>
                  <a:pt x="11137" y="5400"/>
                </a:moveTo>
                <a:lnTo>
                  <a:pt x="12666" y="5400"/>
                </a:lnTo>
                <a:lnTo>
                  <a:pt x="14016" y="10124"/>
                </a:lnTo>
                <a:lnTo>
                  <a:pt x="11137" y="10124"/>
                </a:lnTo>
                <a:cubicBezTo>
                  <a:pt x="11137" y="10124"/>
                  <a:pt x="11137" y="5400"/>
                  <a:pt x="11137" y="5400"/>
                </a:cubicBezTo>
                <a:close/>
                <a:moveTo>
                  <a:pt x="8932" y="5400"/>
                </a:moveTo>
                <a:lnTo>
                  <a:pt x="10462" y="5400"/>
                </a:lnTo>
                <a:lnTo>
                  <a:pt x="10462" y="10124"/>
                </a:lnTo>
                <a:lnTo>
                  <a:pt x="7582" y="10124"/>
                </a:lnTo>
                <a:cubicBezTo>
                  <a:pt x="7582" y="10124"/>
                  <a:pt x="8932" y="5400"/>
                  <a:pt x="8932" y="5400"/>
                </a:cubicBezTo>
                <a:close/>
                <a:moveTo>
                  <a:pt x="6880" y="10124"/>
                </a:moveTo>
                <a:lnTo>
                  <a:pt x="4052" y="10124"/>
                </a:lnTo>
                <a:lnTo>
                  <a:pt x="6752" y="5400"/>
                </a:lnTo>
                <a:lnTo>
                  <a:pt x="8230" y="5400"/>
                </a:lnTo>
                <a:cubicBezTo>
                  <a:pt x="8230" y="5400"/>
                  <a:pt x="6880" y="10124"/>
                  <a:pt x="6880" y="10124"/>
                </a:cubicBezTo>
                <a:close/>
                <a:moveTo>
                  <a:pt x="17549" y="1350"/>
                </a:moveTo>
                <a:lnTo>
                  <a:pt x="17549" y="4050"/>
                </a:lnTo>
                <a:lnTo>
                  <a:pt x="4049" y="4050"/>
                </a:lnTo>
                <a:lnTo>
                  <a:pt x="4049" y="1350"/>
                </a:lnTo>
                <a:cubicBezTo>
                  <a:pt x="4049" y="1350"/>
                  <a:pt x="17549" y="1350"/>
                  <a:pt x="17549" y="1350"/>
                </a:cubicBezTo>
                <a:close/>
                <a:moveTo>
                  <a:pt x="21194" y="7560"/>
                </a:moveTo>
                <a:lnTo>
                  <a:pt x="19170" y="4861"/>
                </a:lnTo>
                <a:cubicBezTo>
                  <a:pt x="19091" y="4755"/>
                  <a:pt x="18997" y="4663"/>
                  <a:pt x="18899" y="4576"/>
                </a:cubicBezTo>
                <a:lnTo>
                  <a:pt x="18899" y="1350"/>
                </a:lnTo>
                <a:cubicBezTo>
                  <a:pt x="18899" y="605"/>
                  <a:pt x="18295" y="0"/>
                  <a:pt x="17549" y="0"/>
                </a:cubicBezTo>
                <a:lnTo>
                  <a:pt x="4049" y="0"/>
                </a:lnTo>
                <a:cubicBezTo>
                  <a:pt x="3304" y="0"/>
                  <a:pt x="2699" y="605"/>
                  <a:pt x="2699" y="1350"/>
                </a:cubicBezTo>
                <a:lnTo>
                  <a:pt x="2699" y="4576"/>
                </a:lnTo>
                <a:cubicBezTo>
                  <a:pt x="2602" y="4663"/>
                  <a:pt x="2508" y="4754"/>
                  <a:pt x="2430" y="4860"/>
                </a:cubicBezTo>
                <a:lnTo>
                  <a:pt x="406" y="7559"/>
                </a:lnTo>
                <a:cubicBezTo>
                  <a:pt x="143" y="7907"/>
                  <a:pt x="0" y="8338"/>
                  <a:pt x="0" y="8774"/>
                </a:cubicBezTo>
                <a:lnTo>
                  <a:pt x="0" y="9450"/>
                </a:lnTo>
                <a:cubicBezTo>
                  <a:pt x="0" y="10566"/>
                  <a:pt x="908" y="11475"/>
                  <a:pt x="2024" y="11475"/>
                </a:cubicBezTo>
                <a:lnTo>
                  <a:pt x="2024" y="20249"/>
                </a:lnTo>
                <a:cubicBezTo>
                  <a:pt x="2024" y="20994"/>
                  <a:pt x="2629" y="21599"/>
                  <a:pt x="3374" y="21599"/>
                </a:cubicBezTo>
                <a:lnTo>
                  <a:pt x="18224" y="21599"/>
                </a:lnTo>
                <a:cubicBezTo>
                  <a:pt x="18970" y="21599"/>
                  <a:pt x="19575" y="20994"/>
                  <a:pt x="19575" y="20249"/>
                </a:cubicBezTo>
                <a:lnTo>
                  <a:pt x="19575" y="11475"/>
                </a:lnTo>
                <a:cubicBezTo>
                  <a:pt x="20691" y="11475"/>
                  <a:pt x="21600" y="10566"/>
                  <a:pt x="21600" y="9450"/>
                </a:cubicBezTo>
                <a:lnTo>
                  <a:pt x="21600" y="8774"/>
                </a:lnTo>
                <a:cubicBezTo>
                  <a:pt x="21600" y="8338"/>
                  <a:pt x="21456" y="7907"/>
                  <a:pt x="21194" y="756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165" name="Group 164"/>
          <p:cNvGrpSpPr/>
          <p:nvPr/>
        </p:nvGrpSpPr>
        <p:grpSpPr>
          <a:xfrm>
            <a:off x="8270316" y="4923914"/>
            <a:ext cx="219761" cy="320348"/>
            <a:chOff x="5429367" y="4908078"/>
            <a:chExt cx="319088" cy="465138"/>
          </a:xfrm>
          <a:solidFill>
            <a:schemeClr val="bg1"/>
          </a:solidFill>
        </p:grpSpPr>
        <p:sp>
          <p:nvSpPr>
            <p:cNvPr id="166" name="AutoShape 97"/>
            <p:cNvSpPr>
              <a:spLocks/>
            </p:cNvSpPr>
            <p:nvPr/>
          </p:nvSpPr>
          <p:spPr bwMode="auto">
            <a:xfrm>
              <a:off x="5429367" y="4908078"/>
              <a:ext cx="319088" cy="465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636" y="3374"/>
                  </a:moveTo>
                  <a:lnTo>
                    <a:pt x="1963" y="3375"/>
                  </a:lnTo>
                  <a:lnTo>
                    <a:pt x="1963" y="2025"/>
                  </a:lnTo>
                  <a:cubicBezTo>
                    <a:pt x="1963" y="1653"/>
                    <a:pt x="2402" y="1350"/>
                    <a:pt x="2945" y="1350"/>
                  </a:cubicBezTo>
                  <a:lnTo>
                    <a:pt x="18654" y="1349"/>
                  </a:lnTo>
                  <a:cubicBezTo>
                    <a:pt x="19195" y="1349"/>
                    <a:pt x="19636" y="1652"/>
                    <a:pt x="19636" y="2024"/>
                  </a:cubicBezTo>
                  <a:cubicBezTo>
                    <a:pt x="19636" y="2024"/>
                    <a:pt x="19636" y="3374"/>
                    <a:pt x="19636" y="3374"/>
                  </a:cubicBezTo>
                  <a:close/>
                  <a:moveTo>
                    <a:pt x="19636" y="17546"/>
                  </a:moveTo>
                  <a:lnTo>
                    <a:pt x="1963" y="17547"/>
                  </a:lnTo>
                  <a:lnTo>
                    <a:pt x="1963" y="4050"/>
                  </a:lnTo>
                  <a:lnTo>
                    <a:pt x="19636" y="4049"/>
                  </a:lnTo>
                  <a:cubicBezTo>
                    <a:pt x="19636" y="4049"/>
                    <a:pt x="19636" y="17546"/>
                    <a:pt x="19636" y="17546"/>
                  </a:cubicBezTo>
                  <a:close/>
                  <a:moveTo>
                    <a:pt x="19636" y="19574"/>
                  </a:moveTo>
                  <a:cubicBezTo>
                    <a:pt x="19636" y="19946"/>
                    <a:pt x="19195" y="20249"/>
                    <a:pt x="18654" y="20249"/>
                  </a:cubicBezTo>
                  <a:lnTo>
                    <a:pt x="2945" y="20250"/>
                  </a:lnTo>
                  <a:cubicBezTo>
                    <a:pt x="2402" y="20250"/>
                    <a:pt x="1963" y="19947"/>
                    <a:pt x="1963" y="19575"/>
                  </a:cubicBezTo>
                  <a:lnTo>
                    <a:pt x="1963" y="18222"/>
                  </a:lnTo>
                  <a:lnTo>
                    <a:pt x="19636" y="18221"/>
                  </a:lnTo>
                  <a:cubicBezTo>
                    <a:pt x="19636" y="18221"/>
                    <a:pt x="19636" y="19574"/>
                    <a:pt x="19636" y="19574"/>
                  </a:cubicBezTo>
                  <a:close/>
                  <a:moveTo>
                    <a:pt x="18654" y="0"/>
                  </a:moveTo>
                  <a:lnTo>
                    <a:pt x="2945" y="0"/>
                  </a:lnTo>
                  <a:cubicBezTo>
                    <a:pt x="1317" y="0"/>
                    <a:pt x="0" y="907"/>
                    <a:pt x="0" y="2025"/>
                  </a:cubicBezTo>
                  <a:lnTo>
                    <a:pt x="0" y="19575"/>
                  </a:lnTo>
                  <a:cubicBezTo>
                    <a:pt x="0" y="20693"/>
                    <a:pt x="1317" y="21600"/>
                    <a:pt x="2945" y="21600"/>
                  </a:cubicBezTo>
                  <a:lnTo>
                    <a:pt x="18654" y="21599"/>
                  </a:lnTo>
                  <a:cubicBezTo>
                    <a:pt x="20280" y="21599"/>
                    <a:pt x="21600" y="20693"/>
                    <a:pt x="21600" y="19574"/>
                  </a:cubicBezTo>
                  <a:lnTo>
                    <a:pt x="21600" y="2024"/>
                  </a:lnTo>
                  <a:cubicBezTo>
                    <a:pt x="21600" y="906"/>
                    <a:pt x="20280" y="0"/>
                    <a:pt x="18654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67" name="AutoShape 98"/>
            <p:cNvSpPr>
              <a:spLocks/>
            </p:cNvSpPr>
            <p:nvPr/>
          </p:nvSpPr>
          <p:spPr bwMode="auto">
            <a:xfrm>
              <a:off x="5559542" y="4951734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58"/>
                    <a:pt x="20387" y="21599"/>
                    <a:pt x="18899" y="21599"/>
                  </a:cubicBezTo>
                  <a:lnTo>
                    <a:pt x="2699" y="21599"/>
                  </a:lnTo>
                  <a:cubicBezTo>
                    <a:pt x="1202" y="21599"/>
                    <a:pt x="0" y="16758"/>
                    <a:pt x="0" y="10800"/>
                  </a:cubicBezTo>
                  <a:cubicBezTo>
                    <a:pt x="0" y="4841"/>
                    <a:pt x="1202" y="0"/>
                    <a:pt x="2699" y="0"/>
                  </a:cubicBezTo>
                  <a:lnTo>
                    <a:pt x="18899" y="0"/>
                  </a:lnTo>
                  <a:cubicBezTo>
                    <a:pt x="20387" y="0"/>
                    <a:pt x="21600" y="4841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68" name="AutoShape 99"/>
            <p:cNvSpPr>
              <a:spLocks/>
            </p:cNvSpPr>
            <p:nvPr/>
          </p:nvSpPr>
          <p:spPr bwMode="auto">
            <a:xfrm>
              <a:off x="5574623" y="5315272"/>
              <a:ext cx="285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9"/>
                    <a:pt x="19174" y="21599"/>
                    <a:pt x="16199" y="21599"/>
                  </a:cubicBezTo>
                  <a:lnTo>
                    <a:pt x="5399" y="21599"/>
                  </a:lnTo>
                  <a:cubicBezTo>
                    <a:pt x="2404" y="21599"/>
                    <a:pt x="0" y="16769"/>
                    <a:pt x="0" y="10800"/>
                  </a:cubicBezTo>
                  <a:cubicBezTo>
                    <a:pt x="0" y="4830"/>
                    <a:pt x="2404" y="0"/>
                    <a:pt x="5399" y="0"/>
                  </a:cubicBezTo>
                  <a:lnTo>
                    <a:pt x="16199" y="0"/>
                  </a:lnTo>
                  <a:cubicBezTo>
                    <a:pt x="19174" y="0"/>
                    <a:pt x="21600" y="4830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169" name="AutoShape 139"/>
          <p:cNvSpPr>
            <a:spLocks/>
          </p:cNvSpPr>
          <p:nvPr/>
        </p:nvSpPr>
        <p:spPr bwMode="auto">
          <a:xfrm>
            <a:off x="3522888" y="4920014"/>
            <a:ext cx="333159" cy="322909"/>
          </a:xfrm>
          <a:custGeom>
            <a:avLst/>
            <a:gdLst>
              <a:gd name="T0" fmla="+- 0 10800 104"/>
              <a:gd name="T1" fmla="*/ T0 w 21392"/>
              <a:gd name="T2" fmla="*/ 10800 h 21600"/>
              <a:gd name="T3" fmla="+- 0 10800 104"/>
              <a:gd name="T4" fmla="*/ T3 w 21392"/>
              <a:gd name="T5" fmla="*/ 10800 h 21600"/>
              <a:gd name="T6" fmla="+- 0 10800 104"/>
              <a:gd name="T7" fmla="*/ T6 w 21392"/>
              <a:gd name="T8" fmla="*/ 10800 h 21600"/>
              <a:gd name="T9" fmla="+- 0 10800 104"/>
              <a:gd name="T10" fmla="*/ T9 w 2139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92" h="21600">
                <a:moveTo>
                  <a:pt x="15768" y="12794"/>
                </a:moveTo>
                <a:cubicBezTo>
                  <a:pt x="15426" y="13150"/>
                  <a:pt x="15271" y="13651"/>
                  <a:pt x="15350" y="14142"/>
                </a:cubicBezTo>
                <a:lnTo>
                  <a:pt x="16296" y="20031"/>
                </a:lnTo>
                <a:lnTo>
                  <a:pt x="11443" y="17309"/>
                </a:lnTo>
                <a:cubicBezTo>
                  <a:pt x="11210" y="17178"/>
                  <a:pt x="10953" y="17112"/>
                  <a:pt x="10696" y="17112"/>
                </a:cubicBezTo>
                <a:cubicBezTo>
                  <a:pt x="10439" y="17112"/>
                  <a:pt x="10182" y="17178"/>
                  <a:pt x="9949" y="17309"/>
                </a:cubicBezTo>
                <a:lnTo>
                  <a:pt x="5095" y="20031"/>
                </a:lnTo>
                <a:lnTo>
                  <a:pt x="6042" y="14142"/>
                </a:lnTo>
                <a:cubicBezTo>
                  <a:pt x="6121" y="13651"/>
                  <a:pt x="5966" y="13150"/>
                  <a:pt x="5624" y="12794"/>
                </a:cubicBezTo>
                <a:lnTo>
                  <a:pt x="1545" y="8550"/>
                </a:lnTo>
                <a:lnTo>
                  <a:pt x="7111" y="7685"/>
                </a:lnTo>
                <a:cubicBezTo>
                  <a:pt x="7619" y="7607"/>
                  <a:pt x="8057" y="7275"/>
                  <a:pt x="8276" y="6802"/>
                </a:cubicBezTo>
                <a:lnTo>
                  <a:pt x="10696" y="1568"/>
                </a:lnTo>
                <a:lnTo>
                  <a:pt x="13116" y="6802"/>
                </a:lnTo>
                <a:cubicBezTo>
                  <a:pt x="13334" y="7275"/>
                  <a:pt x="13772" y="7607"/>
                  <a:pt x="14280" y="7685"/>
                </a:cubicBezTo>
                <a:lnTo>
                  <a:pt x="19847" y="8550"/>
                </a:lnTo>
                <a:cubicBezTo>
                  <a:pt x="19847" y="8550"/>
                  <a:pt x="15768" y="12794"/>
                  <a:pt x="15768" y="12794"/>
                </a:cubicBezTo>
                <a:close/>
                <a:moveTo>
                  <a:pt x="21312" y="8051"/>
                </a:moveTo>
                <a:cubicBezTo>
                  <a:pt x="21127" y="7495"/>
                  <a:pt x="20652" y="7088"/>
                  <a:pt x="20080" y="6999"/>
                </a:cubicBezTo>
                <a:lnTo>
                  <a:pt x="14514" y="6136"/>
                </a:lnTo>
                <a:lnTo>
                  <a:pt x="12094" y="901"/>
                </a:lnTo>
                <a:cubicBezTo>
                  <a:pt x="11840" y="351"/>
                  <a:pt x="11295" y="0"/>
                  <a:pt x="10696" y="0"/>
                </a:cubicBezTo>
                <a:cubicBezTo>
                  <a:pt x="10097" y="0"/>
                  <a:pt x="9552" y="351"/>
                  <a:pt x="9297" y="901"/>
                </a:cubicBezTo>
                <a:lnTo>
                  <a:pt x="6878" y="6136"/>
                </a:lnTo>
                <a:lnTo>
                  <a:pt x="1311" y="6999"/>
                </a:lnTo>
                <a:cubicBezTo>
                  <a:pt x="739" y="7088"/>
                  <a:pt x="264" y="7495"/>
                  <a:pt x="80" y="8051"/>
                </a:cubicBezTo>
                <a:cubicBezTo>
                  <a:pt x="-104" y="8609"/>
                  <a:pt x="35" y="9224"/>
                  <a:pt x="439" y="9644"/>
                </a:cubicBezTo>
                <a:lnTo>
                  <a:pt x="4518" y="13889"/>
                </a:lnTo>
                <a:lnTo>
                  <a:pt x="3572" y="19777"/>
                </a:lnTo>
                <a:cubicBezTo>
                  <a:pt x="3476" y="20370"/>
                  <a:pt x="3722" y="20966"/>
                  <a:pt x="4206" y="21313"/>
                </a:cubicBezTo>
                <a:cubicBezTo>
                  <a:pt x="4471" y="21503"/>
                  <a:pt x="4783" y="21600"/>
                  <a:pt x="5095" y="21600"/>
                </a:cubicBezTo>
                <a:cubicBezTo>
                  <a:pt x="5352" y="21600"/>
                  <a:pt x="5609" y="21534"/>
                  <a:pt x="5843" y="21404"/>
                </a:cubicBezTo>
                <a:lnTo>
                  <a:pt x="10696" y="18681"/>
                </a:lnTo>
                <a:lnTo>
                  <a:pt x="15549" y="21404"/>
                </a:lnTo>
                <a:cubicBezTo>
                  <a:pt x="15782" y="21534"/>
                  <a:pt x="16040" y="21600"/>
                  <a:pt x="16296" y="21600"/>
                </a:cubicBezTo>
                <a:cubicBezTo>
                  <a:pt x="16608" y="21600"/>
                  <a:pt x="16920" y="21503"/>
                  <a:pt x="17186" y="21313"/>
                </a:cubicBezTo>
                <a:cubicBezTo>
                  <a:pt x="17669" y="20966"/>
                  <a:pt x="17915" y="20370"/>
                  <a:pt x="17820" y="19777"/>
                </a:cubicBezTo>
                <a:lnTo>
                  <a:pt x="16873" y="13889"/>
                </a:lnTo>
                <a:lnTo>
                  <a:pt x="20953" y="9644"/>
                </a:lnTo>
                <a:cubicBezTo>
                  <a:pt x="21357" y="9224"/>
                  <a:pt x="21496" y="8609"/>
                  <a:pt x="21312" y="805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170" name="Group 169"/>
          <p:cNvGrpSpPr/>
          <p:nvPr/>
        </p:nvGrpSpPr>
        <p:grpSpPr>
          <a:xfrm>
            <a:off x="8490811" y="2070378"/>
            <a:ext cx="315455" cy="246432"/>
            <a:chOff x="2581275" y="1710532"/>
            <a:chExt cx="464344" cy="362744"/>
          </a:xfrm>
          <a:solidFill>
            <a:schemeClr val="bg1"/>
          </a:solidFill>
        </p:grpSpPr>
        <p:sp>
          <p:nvSpPr>
            <p:cNvPr id="171" name="AutoShape 140"/>
            <p:cNvSpPr>
              <a:spLocks/>
            </p:cNvSpPr>
            <p:nvPr/>
          </p:nvSpPr>
          <p:spPr bwMode="auto">
            <a:xfrm>
              <a:off x="2639219" y="1768475"/>
              <a:ext cx="290513" cy="235744"/>
            </a:xfrm>
            <a:custGeom>
              <a:avLst/>
              <a:gdLst>
                <a:gd name="T0" fmla="+- 0 10800 376"/>
                <a:gd name="T1" fmla="*/ T0 w 20848"/>
                <a:gd name="T2" fmla="*/ 10800 h 21600"/>
                <a:gd name="T3" fmla="+- 0 10800 376"/>
                <a:gd name="T4" fmla="*/ T3 w 20848"/>
                <a:gd name="T5" fmla="*/ 10800 h 21600"/>
                <a:gd name="T6" fmla="+- 0 10800 376"/>
                <a:gd name="T7" fmla="*/ T6 w 20848"/>
                <a:gd name="T8" fmla="*/ 10800 h 21600"/>
                <a:gd name="T9" fmla="+- 0 10800 376"/>
                <a:gd name="T10" fmla="*/ T9 w 208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848" h="21600">
                  <a:moveTo>
                    <a:pt x="18728" y="19178"/>
                  </a:moveTo>
                  <a:cubicBezTo>
                    <a:pt x="13191" y="20631"/>
                    <a:pt x="7654" y="20631"/>
                    <a:pt x="2118" y="19178"/>
                  </a:cubicBezTo>
                  <a:cubicBezTo>
                    <a:pt x="678" y="13592"/>
                    <a:pt x="678" y="8008"/>
                    <a:pt x="2118" y="2421"/>
                  </a:cubicBezTo>
                  <a:cubicBezTo>
                    <a:pt x="7654" y="968"/>
                    <a:pt x="13191" y="968"/>
                    <a:pt x="18728" y="2421"/>
                  </a:cubicBezTo>
                  <a:cubicBezTo>
                    <a:pt x="20168" y="8008"/>
                    <a:pt x="20168" y="13592"/>
                    <a:pt x="18728" y="19178"/>
                  </a:cubicBezTo>
                  <a:moveTo>
                    <a:pt x="18938" y="1116"/>
                  </a:moveTo>
                  <a:cubicBezTo>
                    <a:pt x="16114" y="375"/>
                    <a:pt x="13249" y="0"/>
                    <a:pt x="10423" y="0"/>
                  </a:cubicBezTo>
                  <a:cubicBezTo>
                    <a:pt x="7597" y="0"/>
                    <a:pt x="4732" y="375"/>
                    <a:pt x="1908" y="1116"/>
                  </a:cubicBezTo>
                  <a:cubicBezTo>
                    <a:pt x="1543" y="1213"/>
                    <a:pt x="1244" y="1552"/>
                    <a:pt x="1127" y="2004"/>
                  </a:cubicBezTo>
                  <a:cubicBezTo>
                    <a:pt x="-376" y="7841"/>
                    <a:pt x="-376" y="13759"/>
                    <a:pt x="1127" y="19593"/>
                  </a:cubicBezTo>
                  <a:cubicBezTo>
                    <a:pt x="1244" y="20047"/>
                    <a:pt x="1543" y="20386"/>
                    <a:pt x="1908" y="20482"/>
                  </a:cubicBezTo>
                  <a:cubicBezTo>
                    <a:pt x="4732" y="21224"/>
                    <a:pt x="7597" y="21600"/>
                    <a:pt x="10423" y="21600"/>
                  </a:cubicBezTo>
                  <a:cubicBezTo>
                    <a:pt x="13249" y="21600"/>
                    <a:pt x="16114" y="21224"/>
                    <a:pt x="18938" y="20482"/>
                  </a:cubicBezTo>
                  <a:cubicBezTo>
                    <a:pt x="19303" y="20386"/>
                    <a:pt x="19602" y="20047"/>
                    <a:pt x="19719" y="19593"/>
                  </a:cubicBezTo>
                  <a:cubicBezTo>
                    <a:pt x="21223" y="13759"/>
                    <a:pt x="21223" y="7841"/>
                    <a:pt x="19719" y="2004"/>
                  </a:cubicBezTo>
                  <a:cubicBezTo>
                    <a:pt x="19602" y="1552"/>
                    <a:pt x="19303" y="1213"/>
                    <a:pt x="18938" y="11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72" name="AutoShape 141"/>
            <p:cNvSpPr>
              <a:spLocks/>
            </p:cNvSpPr>
            <p:nvPr/>
          </p:nvSpPr>
          <p:spPr bwMode="auto">
            <a:xfrm>
              <a:off x="2581275" y="1710532"/>
              <a:ext cx="464344" cy="362744"/>
            </a:xfrm>
            <a:custGeom>
              <a:avLst/>
              <a:gdLst>
                <a:gd name="T0" fmla="+- 0 10800 252"/>
                <a:gd name="T1" fmla="*/ T0 w 21096"/>
                <a:gd name="T2" fmla="*/ 10800 h 21600"/>
                <a:gd name="T3" fmla="+- 0 10800 252"/>
                <a:gd name="T4" fmla="*/ T3 w 21096"/>
                <a:gd name="T5" fmla="*/ 10800 h 21600"/>
                <a:gd name="T6" fmla="+- 0 10800 252"/>
                <a:gd name="T7" fmla="*/ T6 w 21096"/>
                <a:gd name="T8" fmla="*/ 10800 h 21600"/>
                <a:gd name="T9" fmla="+- 0 10800 252"/>
                <a:gd name="T10" fmla="*/ T9 w 210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96" h="21600">
                  <a:moveTo>
                    <a:pt x="19056" y="18331"/>
                  </a:moveTo>
                  <a:cubicBezTo>
                    <a:pt x="13383" y="19233"/>
                    <a:pt x="7711" y="19233"/>
                    <a:pt x="2038" y="18331"/>
                  </a:cubicBezTo>
                  <a:cubicBezTo>
                    <a:pt x="1074" y="13022"/>
                    <a:pt x="1074" y="7713"/>
                    <a:pt x="2038" y="2404"/>
                  </a:cubicBezTo>
                  <a:cubicBezTo>
                    <a:pt x="7711" y="1502"/>
                    <a:pt x="13383" y="1502"/>
                    <a:pt x="19056" y="2404"/>
                  </a:cubicBezTo>
                  <a:cubicBezTo>
                    <a:pt x="20021" y="7713"/>
                    <a:pt x="20021" y="13022"/>
                    <a:pt x="19056" y="18331"/>
                  </a:cubicBezTo>
                  <a:moveTo>
                    <a:pt x="20338" y="2005"/>
                  </a:moveTo>
                  <a:cubicBezTo>
                    <a:pt x="20211" y="1301"/>
                    <a:pt x="19762" y="776"/>
                    <a:pt x="19215" y="689"/>
                  </a:cubicBezTo>
                  <a:cubicBezTo>
                    <a:pt x="16339" y="232"/>
                    <a:pt x="13423" y="0"/>
                    <a:pt x="10547" y="0"/>
                  </a:cubicBezTo>
                  <a:cubicBezTo>
                    <a:pt x="7671" y="0"/>
                    <a:pt x="4755" y="232"/>
                    <a:pt x="1879" y="689"/>
                  </a:cubicBezTo>
                  <a:cubicBezTo>
                    <a:pt x="1332" y="776"/>
                    <a:pt x="883" y="1301"/>
                    <a:pt x="756" y="2005"/>
                  </a:cubicBezTo>
                  <a:cubicBezTo>
                    <a:pt x="-252" y="7553"/>
                    <a:pt x="-252" y="13181"/>
                    <a:pt x="756" y="18731"/>
                  </a:cubicBezTo>
                  <a:cubicBezTo>
                    <a:pt x="883" y="19434"/>
                    <a:pt x="1332" y="19959"/>
                    <a:pt x="1879" y="20046"/>
                  </a:cubicBezTo>
                  <a:cubicBezTo>
                    <a:pt x="3265" y="20266"/>
                    <a:pt x="4660" y="20429"/>
                    <a:pt x="6055" y="20544"/>
                  </a:cubicBezTo>
                  <a:cubicBezTo>
                    <a:pt x="5979" y="20606"/>
                    <a:pt x="5931" y="20670"/>
                    <a:pt x="5931" y="20735"/>
                  </a:cubicBezTo>
                  <a:cubicBezTo>
                    <a:pt x="5931" y="21213"/>
                    <a:pt x="7997" y="21599"/>
                    <a:pt x="10547" y="21599"/>
                  </a:cubicBezTo>
                  <a:cubicBezTo>
                    <a:pt x="13097" y="21599"/>
                    <a:pt x="15164" y="21213"/>
                    <a:pt x="15164" y="20735"/>
                  </a:cubicBezTo>
                  <a:cubicBezTo>
                    <a:pt x="15164" y="20670"/>
                    <a:pt x="15115" y="20606"/>
                    <a:pt x="15040" y="20544"/>
                  </a:cubicBezTo>
                  <a:cubicBezTo>
                    <a:pt x="16434" y="20429"/>
                    <a:pt x="17830" y="20266"/>
                    <a:pt x="19215" y="20046"/>
                  </a:cubicBezTo>
                  <a:cubicBezTo>
                    <a:pt x="19762" y="19959"/>
                    <a:pt x="20211" y="19434"/>
                    <a:pt x="20338" y="18731"/>
                  </a:cubicBezTo>
                  <a:cubicBezTo>
                    <a:pt x="21347" y="13181"/>
                    <a:pt x="21347" y="7553"/>
                    <a:pt x="20338" y="200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73" name="AutoShape 142"/>
            <p:cNvSpPr>
              <a:spLocks/>
            </p:cNvSpPr>
            <p:nvPr/>
          </p:nvSpPr>
          <p:spPr bwMode="auto">
            <a:xfrm>
              <a:off x="2944019" y="1783557"/>
              <a:ext cx="43656" cy="428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200"/>
                  </a:moveTo>
                  <a:cubicBezTo>
                    <a:pt x="12779" y="7200"/>
                    <a:pt x="14399" y="8820"/>
                    <a:pt x="14399" y="10800"/>
                  </a:cubicBezTo>
                  <a:cubicBezTo>
                    <a:pt x="14399" y="12779"/>
                    <a:pt x="12779" y="14400"/>
                    <a:pt x="10800" y="14400"/>
                  </a:cubicBezTo>
                  <a:cubicBezTo>
                    <a:pt x="8820" y="14400"/>
                    <a:pt x="7199" y="12779"/>
                    <a:pt x="7199" y="10800"/>
                  </a:cubicBezTo>
                  <a:cubicBezTo>
                    <a:pt x="7199" y="8820"/>
                    <a:pt x="8820" y="7200"/>
                    <a:pt x="10800" y="7200"/>
                  </a:cubicBezTo>
                  <a:moveTo>
                    <a:pt x="10800" y="21599"/>
                  </a:move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74" name="AutoShape 143"/>
            <p:cNvSpPr>
              <a:spLocks/>
            </p:cNvSpPr>
            <p:nvPr/>
          </p:nvSpPr>
          <p:spPr bwMode="auto">
            <a:xfrm>
              <a:off x="2929732" y="1971675"/>
              <a:ext cx="57944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75" name="AutoShape 144"/>
            <p:cNvSpPr>
              <a:spLocks/>
            </p:cNvSpPr>
            <p:nvPr/>
          </p:nvSpPr>
          <p:spPr bwMode="auto">
            <a:xfrm>
              <a:off x="2944019" y="1928019"/>
              <a:ext cx="58738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76" name="AutoShape 145"/>
            <p:cNvSpPr>
              <a:spLocks/>
            </p:cNvSpPr>
            <p:nvPr/>
          </p:nvSpPr>
          <p:spPr bwMode="auto">
            <a:xfrm>
              <a:off x="2944019" y="1885157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77" name="AutoShape 146"/>
            <p:cNvSpPr>
              <a:spLocks/>
            </p:cNvSpPr>
            <p:nvPr/>
          </p:nvSpPr>
          <p:spPr bwMode="auto">
            <a:xfrm>
              <a:off x="2697957" y="1826419"/>
              <a:ext cx="86519" cy="61119"/>
            </a:xfrm>
            <a:custGeom>
              <a:avLst/>
              <a:gdLst>
                <a:gd name="T0" fmla="+- 0 10822 44"/>
                <a:gd name="T1" fmla="*/ T0 w 21556"/>
                <a:gd name="T2" fmla="+- 0 10826 53"/>
                <a:gd name="T3" fmla="*/ 10826 h 21547"/>
                <a:gd name="T4" fmla="+- 0 10822 44"/>
                <a:gd name="T5" fmla="*/ T4 w 21556"/>
                <a:gd name="T6" fmla="+- 0 10826 53"/>
                <a:gd name="T7" fmla="*/ 10826 h 21547"/>
                <a:gd name="T8" fmla="+- 0 10822 44"/>
                <a:gd name="T9" fmla="*/ T8 w 21556"/>
                <a:gd name="T10" fmla="+- 0 10826 53"/>
                <a:gd name="T11" fmla="*/ 10826 h 21547"/>
                <a:gd name="T12" fmla="+- 0 10822 44"/>
                <a:gd name="T13" fmla="*/ T12 w 21556"/>
                <a:gd name="T14" fmla="+- 0 10826 53"/>
                <a:gd name="T15" fmla="*/ 10826 h 2154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56" h="21547">
                  <a:moveTo>
                    <a:pt x="19751" y="2"/>
                  </a:moveTo>
                  <a:lnTo>
                    <a:pt x="3200" y="1845"/>
                  </a:lnTo>
                  <a:cubicBezTo>
                    <a:pt x="2215" y="2010"/>
                    <a:pt x="1272" y="3284"/>
                    <a:pt x="1106" y="4676"/>
                  </a:cubicBezTo>
                  <a:lnTo>
                    <a:pt x="1" y="18986"/>
                  </a:lnTo>
                  <a:cubicBezTo>
                    <a:pt x="-44" y="20398"/>
                    <a:pt x="724" y="21547"/>
                    <a:pt x="1712" y="21547"/>
                  </a:cubicBezTo>
                  <a:cubicBezTo>
                    <a:pt x="2698" y="21547"/>
                    <a:pt x="3542" y="20398"/>
                    <a:pt x="3582" y="18978"/>
                  </a:cubicBezTo>
                  <a:lnTo>
                    <a:pt x="4185" y="9251"/>
                  </a:lnTo>
                  <a:cubicBezTo>
                    <a:pt x="4319" y="7849"/>
                    <a:pt x="5235" y="6592"/>
                    <a:pt x="6220" y="6447"/>
                  </a:cubicBezTo>
                  <a:lnTo>
                    <a:pt x="19751" y="5128"/>
                  </a:lnTo>
                  <a:cubicBezTo>
                    <a:pt x="20743" y="5078"/>
                    <a:pt x="21556" y="3884"/>
                    <a:pt x="21556" y="2467"/>
                  </a:cubicBezTo>
                  <a:cubicBezTo>
                    <a:pt x="21556" y="1055"/>
                    <a:pt x="20743" y="-53"/>
                    <a:pt x="19751" y="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178" name="Group 177"/>
          <p:cNvGrpSpPr/>
          <p:nvPr/>
        </p:nvGrpSpPr>
        <p:grpSpPr>
          <a:xfrm>
            <a:off x="3205450" y="2063193"/>
            <a:ext cx="324559" cy="284613"/>
            <a:chOff x="1640798" y="2149003"/>
            <a:chExt cx="464344" cy="407194"/>
          </a:xfrm>
          <a:solidFill>
            <a:schemeClr val="bg1"/>
          </a:solidFill>
        </p:grpSpPr>
        <p:sp>
          <p:nvSpPr>
            <p:cNvPr id="179" name="AutoShape 147"/>
            <p:cNvSpPr>
              <a:spLocks/>
            </p:cNvSpPr>
            <p:nvPr/>
          </p:nvSpPr>
          <p:spPr bwMode="auto">
            <a:xfrm>
              <a:off x="1640798" y="2149003"/>
              <a:ext cx="464344" cy="407194"/>
            </a:xfrm>
            <a:custGeom>
              <a:avLst/>
              <a:gdLst>
                <a:gd name="T0" fmla="+- 0 10800 597"/>
                <a:gd name="T1" fmla="*/ T0 w 20407"/>
                <a:gd name="T2" fmla="+- 0 11028 672"/>
                <a:gd name="T3" fmla="*/ 11028 h 20712"/>
                <a:gd name="T4" fmla="+- 0 10800 597"/>
                <a:gd name="T5" fmla="*/ T4 w 20407"/>
                <a:gd name="T6" fmla="+- 0 11028 672"/>
                <a:gd name="T7" fmla="*/ 11028 h 20712"/>
                <a:gd name="T8" fmla="+- 0 10800 597"/>
                <a:gd name="T9" fmla="*/ T8 w 20407"/>
                <a:gd name="T10" fmla="+- 0 11028 672"/>
                <a:gd name="T11" fmla="*/ 11028 h 20712"/>
                <a:gd name="T12" fmla="+- 0 10800 597"/>
                <a:gd name="T13" fmla="*/ T12 w 20407"/>
                <a:gd name="T14" fmla="+- 0 11028 672"/>
                <a:gd name="T15" fmla="*/ 11028 h 2071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0407" h="20712">
                  <a:moveTo>
                    <a:pt x="17706" y="10922"/>
                  </a:moveTo>
                  <a:lnTo>
                    <a:pt x="10657" y="19017"/>
                  </a:lnTo>
                  <a:cubicBezTo>
                    <a:pt x="10407" y="19305"/>
                    <a:pt x="9998" y="19305"/>
                    <a:pt x="9748" y="19017"/>
                  </a:cubicBezTo>
                  <a:lnTo>
                    <a:pt x="2699" y="10922"/>
                  </a:lnTo>
                  <a:cubicBezTo>
                    <a:pt x="817" y="8762"/>
                    <a:pt x="817" y="5247"/>
                    <a:pt x="2699" y="3087"/>
                  </a:cubicBezTo>
                  <a:cubicBezTo>
                    <a:pt x="4512" y="1004"/>
                    <a:pt x="7429" y="931"/>
                    <a:pt x="9338" y="2923"/>
                  </a:cubicBezTo>
                  <a:lnTo>
                    <a:pt x="10202" y="3825"/>
                  </a:lnTo>
                  <a:lnTo>
                    <a:pt x="11067" y="2923"/>
                  </a:lnTo>
                  <a:cubicBezTo>
                    <a:pt x="12976" y="931"/>
                    <a:pt x="15893" y="1004"/>
                    <a:pt x="17706" y="3087"/>
                  </a:cubicBezTo>
                  <a:cubicBezTo>
                    <a:pt x="19588" y="5247"/>
                    <a:pt x="19588" y="8762"/>
                    <a:pt x="17706" y="10922"/>
                  </a:cubicBezTo>
                  <a:moveTo>
                    <a:pt x="18616" y="2043"/>
                  </a:moveTo>
                  <a:cubicBezTo>
                    <a:pt x="16301" y="-617"/>
                    <a:pt x="12601" y="-672"/>
                    <a:pt x="10202" y="1830"/>
                  </a:cubicBezTo>
                  <a:cubicBezTo>
                    <a:pt x="7805" y="-672"/>
                    <a:pt x="4104" y="-617"/>
                    <a:pt x="1789" y="2043"/>
                  </a:cubicBezTo>
                  <a:cubicBezTo>
                    <a:pt x="-597" y="4783"/>
                    <a:pt x="-597" y="9226"/>
                    <a:pt x="1789" y="11967"/>
                  </a:cubicBezTo>
                  <a:cubicBezTo>
                    <a:pt x="2470" y="12750"/>
                    <a:pt x="8838" y="20061"/>
                    <a:pt x="8838" y="20061"/>
                  </a:cubicBezTo>
                  <a:cubicBezTo>
                    <a:pt x="9592" y="20928"/>
                    <a:pt x="10812" y="20928"/>
                    <a:pt x="11567" y="20061"/>
                  </a:cubicBezTo>
                  <a:cubicBezTo>
                    <a:pt x="11567" y="20061"/>
                    <a:pt x="18539" y="12056"/>
                    <a:pt x="18616" y="11967"/>
                  </a:cubicBezTo>
                  <a:cubicBezTo>
                    <a:pt x="21003" y="9226"/>
                    <a:pt x="21003" y="4783"/>
                    <a:pt x="18616" y="204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180" name="AutoShape 148"/>
            <p:cNvSpPr>
              <a:spLocks/>
            </p:cNvSpPr>
            <p:nvPr/>
          </p:nvSpPr>
          <p:spPr bwMode="auto">
            <a:xfrm>
              <a:off x="1713029" y="2222028"/>
              <a:ext cx="69056" cy="6905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326" y="0"/>
                  </a:moveTo>
                  <a:cubicBezTo>
                    <a:pt x="19317" y="0"/>
                    <a:pt x="19317" y="4"/>
                    <a:pt x="19308" y="4"/>
                  </a:cubicBezTo>
                  <a:cubicBezTo>
                    <a:pt x="8643" y="13"/>
                    <a:pt x="0" y="8659"/>
                    <a:pt x="0" y="19326"/>
                  </a:cubicBezTo>
                  <a:cubicBezTo>
                    <a:pt x="0" y="20580"/>
                    <a:pt x="1019" y="21600"/>
                    <a:pt x="2273" y="21600"/>
                  </a:cubicBezTo>
                  <a:cubicBezTo>
                    <a:pt x="3528" y="21600"/>
                    <a:pt x="4547" y="20580"/>
                    <a:pt x="4547" y="19326"/>
                  </a:cubicBezTo>
                  <a:lnTo>
                    <a:pt x="4547" y="19321"/>
                  </a:lnTo>
                  <a:cubicBezTo>
                    <a:pt x="4547" y="11164"/>
                    <a:pt x="11164" y="4547"/>
                    <a:pt x="19321" y="4547"/>
                  </a:cubicBezTo>
                  <a:lnTo>
                    <a:pt x="19326" y="4547"/>
                  </a:lnTo>
                  <a:cubicBezTo>
                    <a:pt x="20580" y="4547"/>
                    <a:pt x="21599" y="3528"/>
                    <a:pt x="21599" y="2273"/>
                  </a:cubicBezTo>
                  <a:cubicBezTo>
                    <a:pt x="21599" y="1019"/>
                    <a:pt x="20580" y="0"/>
                    <a:pt x="19326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  <p:sp>
        <p:nvSpPr>
          <p:cNvPr id="181" name="AutoShape 149"/>
          <p:cNvSpPr>
            <a:spLocks/>
          </p:cNvSpPr>
          <p:nvPr/>
        </p:nvSpPr>
        <p:spPr bwMode="auto">
          <a:xfrm>
            <a:off x="2815585" y="3518523"/>
            <a:ext cx="326456" cy="2349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537" y="19720"/>
                </a:moveTo>
                <a:lnTo>
                  <a:pt x="16537" y="19721"/>
                </a:lnTo>
                <a:lnTo>
                  <a:pt x="4387" y="19721"/>
                </a:lnTo>
                <a:cubicBezTo>
                  <a:pt x="2713" y="19720"/>
                  <a:pt x="1350" y="17824"/>
                  <a:pt x="1350" y="15494"/>
                </a:cubicBezTo>
                <a:cubicBezTo>
                  <a:pt x="1350" y="13992"/>
                  <a:pt x="1918" y="12635"/>
                  <a:pt x="2871" y="11862"/>
                </a:cubicBezTo>
                <a:cubicBezTo>
                  <a:pt x="3797" y="11123"/>
                  <a:pt x="3860" y="10975"/>
                  <a:pt x="3472" y="9647"/>
                </a:cubicBezTo>
                <a:cubicBezTo>
                  <a:pt x="3406" y="9374"/>
                  <a:pt x="3375" y="9136"/>
                  <a:pt x="3375" y="8921"/>
                </a:cubicBezTo>
                <a:cubicBezTo>
                  <a:pt x="3375" y="7626"/>
                  <a:pt x="4131" y="6573"/>
                  <a:pt x="5062" y="6573"/>
                </a:cubicBezTo>
                <a:cubicBezTo>
                  <a:pt x="5062" y="6573"/>
                  <a:pt x="5505" y="6529"/>
                  <a:pt x="5976" y="6789"/>
                </a:cubicBezTo>
                <a:cubicBezTo>
                  <a:pt x="6750" y="7219"/>
                  <a:pt x="6834" y="6808"/>
                  <a:pt x="7200" y="5701"/>
                </a:cubicBezTo>
                <a:cubicBezTo>
                  <a:pt x="7974" y="3380"/>
                  <a:pt x="9652" y="1878"/>
                  <a:pt x="11475" y="1878"/>
                </a:cubicBezTo>
                <a:cubicBezTo>
                  <a:pt x="13905" y="1878"/>
                  <a:pt x="15914" y="4435"/>
                  <a:pt x="16148" y="7826"/>
                </a:cubicBezTo>
                <a:cubicBezTo>
                  <a:pt x="16231" y="9171"/>
                  <a:pt x="16231" y="9171"/>
                  <a:pt x="17239" y="9491"/>
                </a:cubicBezTo>
                <a:cubicBezTo>
                  <a:pt x="18984" y="9955"/>
                  <a:pt x="20250" y="12085"/>
                  <a:pt x="20250" y="14555"/>
                </a:cubicBezTo>
                <a:cubicBezTo>
                  <a:pt x="20250" y="17404"/>
                  <a:pt x="18585" y="19720"/>
                  <a:pt x="16537" y="19720"/>
                </a:cubicBezTo>
                <a:moveTo>
                  <a:pt x="17492" y="7647"/>
                </a:moveTo>
                <a:cubicBezTo>
                  <a:pt x="17196" y="3362"/>
                  <a:pt x="14632" y="0"/>
                  <a:pt x="11475" y="0"/>
                </a:cubicBezTo>
                <a:cubicBezTo>
                  <a:pt x="9031" y="0"/>
                  <a:pt x="6939" y="2017"/>
                  <a:pt x="5976" y="4911"/>
                </a:cubicBezTo>
                <a:cubicBezTo>
                  <a:pt x="5685" y="4784"/>
                  <a:pt x="5383" y="4695"/>
                  <a:pt x="5062" y="4695"/>
                </a:cubicBezTo>
                <a:cubicBezTo>
                  <a:pt x="3385" y="4695"/>
                  <a:pt x="2025" y="6589"/>
                  <a:pt x="2025" y="8921"/>
                </a:cubicBezTo>
                <a:cubicBezTo>
                  <a:pt x="2025" y="9385"/>
                  <a:pt x="2092" y="9824"/>
                  <a:pt x="2191" y="10240"/>
                </a:cubicBezTo>
                <a:cubicBezTo>
                  <a:pt x="886" y="11298"/>
                  <a:pt x="0" y="13242"/>
                  <a:pt x="0" y="15494"/>
                </a:cubicBezTo>
                <a:cubicBezTo>
                  <a:pt x="0" y="18866"/>
                  <a:pt x="1964" y="21599"/>
                  <a:pt x="4387" y="21599"/>
                </a:cubicBezTo>
                <a:lnTo>
                  <a:pt x="4387" y="21600"/>
                </a:lnTo>
                <a:lnTo>
                  <a:pt x="16537" y="21600"/>
                </a:lnTo>
                <a:lnTo>
                  <a:pt x="16537" y="21599"/>
                </a:lnTo>
                <a:cubicBezTo>
                  <a:pt x="19334" y="21599"/>
                  <a:pt x="21599" y="18446"/>
                  <a:pt x="21599" y="14555"/>
                </a:cubicBezTo>
                <a:cubicBezTo>
                  <a:pt x="21599" y="11120"/>
                  <a:pt x="19831" y="8269"/>
                  <a:pt x="17492" y="7647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1674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5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00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" grpId="0" animBg="1"/>
      <p:bldP spid="141" grpId="0"/>
      <p:bldP spid="143" grpId="0"/>
      <p:bldP spid="144" grpId="0" animBg="1"/>
      <p:bldP spid="145" grpId="0"/>
      <p:bldP spid="147" grpId="0"/>
      <p:bldP spid="148" grpId="0" animBg="1"/>
      <p:bldP spid="149" grpId="0"/>
      <p:bldP spid="151" grpId="0"/>
      <p:bldP spid="152" grpId="0" animBg="1"/>
      <p:bldP spid="153" grpId="0"/>
      <p:bldP spid="155" grpId="0"/>
      <p:bldP spid="156" grpId="0" animBg="1"/>
      <p:bldP spid="157" grpId="0"/>
      <p:bldP spid="159" grpId="0"/>
      <p:bldP spid="160" grpId="0" animBg="1"/>
      <p:bldP spid="161" grpId="0"/>
      <p:bldP spid="163" grpId="0"/>
      <p:bldP spid="164" grpId="0" animBg="1"/>
      <p:bldP spid="169" grpId="0" animBg="1"/>
      <p:bldP spid="18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454962" y="2930526"/>
            <a:ext cx="1211263" cy="1352550"/>
            <a:chOff x="1454962" y="2930526"/>
            <a:chExt cx="1211263" cy="1352550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1855012" y="3243263"/>
              <a:ext cx="811213" cy="635000"/>
            </a:xfrm>
            <a:custGeom>
              <a:avLst/>
              <a:gdLst>
                <a:gd name="T0" fmla="*/ 536 w 543"/>
                <a:gd name="T1" fmla="*/ 423 h 425"/>
                <a:gd name="T2" fmla="*/ 9 w 543"/>
                <a:gd name="T3" fmla="*/ 425 h 425"/>
                <a:gd name="T4" fmla="*/ 2 w 543"/>
                <a:gd name="T5" fmla="*/ 418 h 425"/>
                <a:gd name="T6" fmla="*/ 0 w 543"/>
                <a:gd name="T7" fmla="*/ 10 h 425"/>
                <a:gd name="T8" fmla="*/ 7 w 543"/>
                <a:gd name="T9" fmla="*/ 3 h 425"/>
                <a:gd name="T10" fmla="*/ 534 w 543"/>
                <a:gd name="T11" fmla="*/ 0 h 425"/>
                <a:gd name="T12" fmla="*/ 541 w 543"/>
                <a:gd name="T13" fmla="*/ 7 h 425"/>
                <a:gd name="T14" fmla="*/ 543 w 543"/>
                <a:gd name="T15" fmla="*/ 415 h 425"/>
                <a:gd name="T16" fmla="*/ 536 w 543"/>
                <a:gd name="T17" fmla="*/ 423 h 425"/>
                <a:gd name="T18" fmla="*/ 17 w 543"/>
                <a:gd name="T19" fmla="*/ 411 h 425"/>
                <a:gd name="T20" fmla="*/ 528 w 543"/>
                <a:gd name="T21" fmla="*/ 408 h 425"/>
                <a:gd name="T22" fmla="*/ 527 w 543"/>
                <a:gd name="T23" fmla="*/ 15 h 425"/>
                <a:gd name="T24" fmla="*/ 15 w 543"/>
                <a:gd name="T25" fmla="*/ 17 h 425"/>
                <a:gd name="T26" fmla="*/ 17 w 543"/>
                <a:gd name="T27" fmla="*/ 411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3" h="425">
                  <a:moveTo>
                    <a:pt x="536" y="423"/>
                  </a:moveTo>
                  <a:cubicBezTo>
                    <a:pt x="9" y="425"/>
                    <a:pt x="9" y="425"/>
                    <a:pt x="9" y="425"/>
                  </a:cubicBezTo>
                  <a:cubicBezTo>
                    <a:pt x="5" y="425"/>
                    <a:pt x="2" y="422"/>
                    <a:pt x="2" y="41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6"/>
                    <a:pt x="3" y="3"/>
                    <a:pt x="7" y="3"/>
                  </a:cubicBezTo>
                  <a:cubicBezTo>
                    <a:pt x="534" y="0"/>
                    <a:pt x="534" y="0"/>
                    <a:pt x="534" y="0"/>
                  </a:cubicBezTo>
                  <a:cubicBezTo>
                    <a:pt x="538" y="0"/>
                    <a:pt x="541" y="3"/>
                    <a:pt x="541" y="7"/>
                  </a:cubicBezTo>
                  <a:cubicBezTo>
                    <a:pt x="543" y="415"/>
                    <a:pt x="543" y="415"/>
                    <a:pt x="543" y="415"/>
                  </a:cubicBezTo>
                  <a:cubicBezTo>
                    <a:pt x="543" y="419"/>
                    <a:pt x="540" y="423"/>
                    <a:pt x="536" y="423"/>
                  </a:cubicBezTo>
                  <a:close/>
                  <a:moveTo>
                    <a:pt x="17" y="411"/>
                  </a:moveTo>
                  <a:cubicBezTo>
                    <a:pt x="528" y="408"/>
                    <a:pt x="528" y="408"/>
                    <a:pt x="528" y="408"/>
                  </a:cubicBezTo>
                  <a:cubicBezTo>
                    <a:pt x="527" y="15"/>
                    <a:pt x="527" y="15"/>
                    <a:pt x="527" y="15"/>
                  </a:cubicBezTo>
                  <a:cubicBezTo>
                    <a:pt x="15" y="17"/>
                    <a:pt x="15" y="17"/>
                    <a:pt x="15" y="17"/>
                  </a:cubicBezTo>
                  <a:lnTo>
                    <a:pt x="17" y="4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1454962" y="2930526"/>
              <a:ext cx="1174750" cy="1066800"/>
            </a:xfrm>
            <a:custGeom>
              <a:avLst/>
              <a:gdLst>
                <a:gd name="T0" fmla="*/ 763 w 785"/>
                <a:gd name="T1" fmla="*/ 666 h 713"/>
                <a:gd name="T2" fmla="*/ 201 w 785"/>
                <a:gd name="T3" fmla="*/ 669 h 713"/>
                <a:gd name="T4" fmla="*/ 237 w 785"/>
                <a:gd name="T5" fmla="*/ 631 h 713"/>
                <a:gd name="T6" fmla="*/ 244 w 785"/>
                <a:gd name="T7" fmla="*/ 616 h 713"/>
                <a:gd name="T8" fmla="*/ 242 w 785"/>
                <a:gd name="T9" fmla="*/ 217 h 713"/>
                <a:gd name="T10" fmla="*/ 235 w 785"/>
                <a:gd name="T11" fmla="*/ 202 h 713"/>
                <a:gd name="T12" fmla="*/ 40 w 785"/>
                <a:gd name="T13" fmla="*/ 8 h 713"/>
                <a:gd name="T14" fmla="*/ 9 w 785"/>
                <a:gd name="T15" fmla="*/ 8 h 713"/>
                <a:gd name="T16" fmla="*/ 9 w 785"/>
                <a:gd name="T17" fmla="*/ 40 h 713"/>
                <a:gd name="T18" fmla="*/ 198 w 785"/>
                <a:gd name="T19" fmla="*/ 227 h 713"/>
                <a:gd name="T20" fmla="*/ 200 w 785"/>
                <a:gd name="T21" fmla="*/ 607 h 713"/>
                <a:gd name="T22" fmla="*/ 132 w 785"/>
                <a:gd name="T23" fmla="*/ 675 h 713"/>
                <a:gd name="T24" fmla="*/ 127 w 785"/>
                <a:gd name="T25" fmla="*/ 700 h 713"/>
                <a:gd name="T26" fmla="*/ 147 w 785"/>
                <a:gd name="T27" fmla="*/ 713 h 713"/>
                <a:gd name="T28" fmla="*/ 215 w 785"/>
                <a:gd name="T29" fmla="*/ 713 h 713"/>
                <a:gd name="T30" fmla="*/ 290 w 785"/>
                <a:gd name="T31" fmla="*/ 681 h 713"/>
                <a:gd name="T32" fmla="*/ 365 w 785"/>
                <a:gd name="T33" fmla="*/ 712 h 713"/>
                <a:gd name="T34" fmla="*/ 592 w 785"/>
                <a:gd name="T35" fmla="*/ 711 h 713"/>
                <a:gd name="T36" fmla="*/ 667 w 785"/>
                <a:gd name="T37" fmla="*/ 679 h 713"/>
                <a:gd name="T38" fmla="*/ 742 w 785"/>
                <a:gd name="T39" fmla="*/ 710 h 713"/>
                <a:gd name="T40" fmla="*/ 763 w 785"/>
                <a:gd name="T41" fmla="*/ 710 h 713"/>
                <a:gd name="T42" fmla="*/ 785 w 785"/>
                <a:gd name="T43" fmla="*/ 688 h 713"/>
                <a:gd name="T44" fmla="*/ 763 w 785"/>
                <a:gd name="T45" fmla="*/ 666 h 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85" h="713">
                  <a:moveTo>
                    <a:pt x="763" y="666"/>
                  </a:moveTo>
                  <a:cubicBezTo>
                    <a:pt x="201" y="669"/>
                    <a:pt x="201" y="669"/>
                    <a:pt x="201" y="669"/>
                  </a:cubicBezTo>
                  <a:cubicBezTo>
                    <a:pt x="237" y="631"/>
                    <a:pt x="237" y="631"/>
                    <a:pt x="237" y="631"/>
                  </a:cubicBezTo>
                  <a:cubicBezTo>
                    <a:pt x="242" y="627"/>
                    <a:pt x="244" y="622"/>
                    <a:pt x="244" y="616"/>
                  </a:cubicBezTo>
                  <a:cubicBezTo>
                    <a:pt x="242" y="217"/>
                    <a:pt x="242" y="217"/>
                    <a:pt x="242" y="217"/>
                  </a:cubicBezTo>
                  <a:cubicBezTo>
                    <a:pt x="242" y="211"/>
                    <a:pt x="240" y="206"/>
                    <a:pt x="235" y="202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1" y="0"/>
                    <a:pt x="17" y="0"/>
                    <a:pt x="9" y="8"/>
                  </a:cubicBezTo>
                  <a:cubicBezTo>
                    <a:pt x="0" y="17"/>
                    <a:pt x="0" y="31"/>
                    <a:pt x="9" y="40"/>
                  </a:cubicBezTo>
                  <a:cubicBezTo>
                    <a:pt x="198" y="227"/>
                    <a:pt x="198" y="227"/>
                    <a:pt x="198" y="227"/>
                  </a:cubicBezTo>
                  <a:cubicBezTo>
                    <a:pt x="200" y="607"/>
                    <a:pt x="200" y="607"/>
                    <a:pt x="200" y="607"/>
                  </a:cubicBezTo>
                  <a:cubicBezTo>
                    <a:pt x="132" y="675"/>
                    <a:pt x="132" y="675"/>
                    <a:pt x="132" y="675"/>
                  </a:cubicBezTo>
                  <a:cubicBezTo>
                    <a:pt x="125" y="682"/>
                    <a:pt x="123" y="691"/>
                    <a:pt x="127" y="700"/>
                  </a:cubicBezTo>
                  <a:cubicBezTo>
                    <a:pt x="130" y="708"/>
                    <a:pt x="139" y="713"/>
                    <a:pt x="147" y="713"/>
                  </a:cubicBezTo>
                  <a:cubicBezTo>
                    <a:pt x="215" y="713"/>
                    <a:pt x="215" y="713"/>
                    <a:pt x="215" y="713"/>
                  </a:cubicBezTo>
                  <a:cubicBezTo>
                    <a:pt x="234" y="693"/>
                    <a:pt x="260" y="681"/>
                    <a:pt x="290" y="681"/>
                  </a:cubicBezTo>
                  <a:cubicBezTo>
                    <a:pt x="319" y="681"/>
                    <a:pt x="346" y="693"/>
                    <a:pt x="365" y="712"/>
                  </a:cubicBezTo>
                  <a:cubicBezTo>
                    <a:pt x="592" y="711"/>
                    <a:pt x="592" y="711"/>
                    <a:pt x="592" y="711"/>
                  </a:cubicBezTo>
                  <a:cubicBezTo>
                    <a:pt x="611" y="691"/>
                    <a:pt x="638" y="679"/>
                    <a:pt x="667" y="679"/>
                  </a:cubicBezTo>
                  <a:cubicBezTo>
                    <a:pt x="697" y="679"/>
                    <a:pt x="723" y="691"/>
                    <a:pt x="742" y="710"/>
                  </a:cubicBezTo>
                  <a:cubicBezTo>
                    <a:pt x="763" y="710"/>
                    <a:pt x="763" y="710"/>
                    <a:pt x="763" y="710"/>
                  </a:cubicBezTo>
                  <a:cubicBezTo>
                    <a:pt x="775" y="710"/>
                    <a:pt x="785" y="700"/>
                    <a:pt x="785" y="688"/>
                  </a:cubicBezTo>
                  <a:cubicBezTo>
                    <a:pt x="785" y="676"/>
                    <a:pt x="775" y="666"/>
                    <a:pt x="763" y="6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297925" y="3963988"/>
              <a:ext cx="314325" cy="315913"/>
            </a:xfrm>
            <a:custGeom>
              <a:avLst/>
              <a:gdLst>
                <a:gd name="T0" fmla="*/ 106 w 211"/>
                <a:gd name="T1" fmla="*/ 211 h 211"/>
                <a:gd name="T2" fmla="*/ 0 w 211"/>
                <a:gd name="T3" fmla="*/ 106 h 211"/>
                <a:gd name="T4" fmla="*/ 105 w 211"/>
                <a:gd name="T5" fmla="*/ 0 h 211"/>
                <a:gd name="T6" fmla="*/ 211 w 211"/>
                <a:gd name="T7" fmla="*/ 105 h 211"/>
                <a:gd name="T8" fmla="*/ 106 w 211"/>
                <a:gd name="T9" fmla="*/ 211 h 211"/>
                <a:gd name="T10" fmla="*/ 105 w 211"/>
                <a:gd name="T11" fmla="*/ 64 h 211"/>
                <a:gd name="T12" fmla="*/ 64 w 211"/>
                <a:gd name="T13" fmla="*/ 105 h 211"/>
                <a:gd name="T14" fmla="*/ 106 w 211"/>
                <a:gd name="T15" fmla="*/ 147 h 211"/>
                <a:gd name="T16" fmla="*/ 147 w 211"/>
                <a:gd name="T17" fmla="*/ 105 h 211"/>
                <a:gd name="T18" fmla="*/ 105 w 211"/>
                <a:gd name="T19" fmla="*/ 6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1" h="211">
                  <a:moveTo>
                    <a:pt x="106" y="211"/>
                  </a:moveTo>
                  <a:cubicBezTo>
                    <a:pt x="48" y="211"/>
                    <a:pt x="0" y="164"/>
                    <a:pt x="0" y="106"/>
                  </a:cubicBezTo>
                  <a:cubicBezTo>
                    <a:pt x="0" y="48"/>
                    <a:pt x="47" y="0"/>
                    <a:pt x="105" y="0"/>
                  </a:cubicBezTo>
                  <a:cubicBezTo>
                    <a:pt x="163" y="0"/>
                    <a:pt x="211" y="47"/>
                    <a:pt x="211" y="105"/>
                  </a:cubicBezTo>
                  <a:cubicBezTo>
                    <a:pt x="211" y="163"/>
                    <a:pt x="164" y="210"/>
                    <a:pt x="106" y="211"/>
                  </a:cubicBezTo>
                  <a:close/>
                  <a:moveTo>
                    <a:pt x="105" y="64"/>
                  </a:moveTo>
                  <a:cubicBezTo>
                    <a:pt x="82" y="64"/>
                    <a:pt x="64" y="82"/>
                    <a:pt x="64" y="105"/>
                  </a:cubicBezTo>
                  <a:cubicBezTo>
                    <a:pt x="64" y="128"/>
                    <a:pt x="83" y="147"/>
                    <a:pt x="106" y="147"/>
                  </a:cubicBezTo>
                  <a:cubicBezTo>
                    <a:pt x="129" y="147"/>
                    <a:pt x="147" y="128"/>
                    <a:pt x="147" y="105"/>
                  </a:cubicBezTo>
                  <a:cubicBezTo>
                    <a:pt x="147" y="82"/>
                    <a:pt x="128" y="63"/>
                    <a:pt x="105" y="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1" name="Freeform 8"/>
            <p:cNvSpPr>
              <a:spLocks noEditPoints="1"/>
            </p:cNvSpPr>
            <p:nvPr/>
          </p:nvSpPr>
          <p:spPr bwMode="auto">
            <a:xfrm>
              <a:off x="1731187" y="3965576"/>
              <a:ext cx="315913" cy="317500"/>
            </a:xfrm>
            <a:custGeom>
              <a:avLst/>
              <a:gdLst>
                <a:gd name="T0" fmla="*/ 106 w 211"/>
                <a:gd name="T1" fmla="*/ 211 h 212"/>
                <a:gd name="T2" fmla="*/ 0 w 211"/>
                <a:gd name="T3" fmla="*/ 107 h 212"/>
                <a:gd name="T4" fmla="*/ 105 w 211"/>
                <a:gd name="T5" fmla="*/ 1 h 212"/>
                <a:gd name="T6" fmla="*/ 211 w 211"/>
                <a:gd name="T7" fmla="*/ 106 h 212"/>
                <a:gd name="T8" fmla="*/ 106 w 211"/>
                <a:gd name="T9" fmla="*/ 211 h 212"/>
                <a:gd name="T10" fmla="*/ 105 w 211"/>
                <a:gd name="T11" fmla="*/ 64 h 212"/>
                <a:gd name="T12" fmla="*/ 64 w 211"/>
                <a:gd name="T13" fmla="*/ 106 h 212"/>
                <a:gd name="T14" fmla="*/ 106 w 211"/>
                <a:gd name="T15" fmla="*/ 148 h 212"/>
                <a:gd name="T16" fmla="*/ 147 w 211"/>
                <a:gd name="T17" fmla="*/ 106 h 212"/>
                <a:gd name="T18" fmla="*/ 105 w 211"/>
                <a:gd name="T19" fmla="*/ 6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1" h="212">
                  <a:moveTo>
                    <a:pt x="106" y="211"/>
                  </a:moveTo>
                  <a:cubicBezTo>
                    <a:pt x="48" y="212"/>
                    <a:pt x="0" y="165"/>
                    <a:pt x="0" y="107"/>
                  </a:cubicBezTo>
                  <a:cubicBezTo>
                    <a:pt x="0" y="48"/>
                    <a:pt x="47" y="1"/>
                    <a:pt x="105" y="1"/>
                  </a:cubicBezTo>
                  <a:cubicBezTo>
                    <a:pt x="163" y="0"/>
                    <a:pt x="210" y="47"/>
                    <a:pt x="211" y="106"/>
                  </a:cubicBezTo>
                  <a:cubicBezTo>
                    <a:pt x="211" y="164"/>
                    <a:pt x="164" y="211"/>
                    <a:pt x="106" y="211"/>
                  </a:cubicBezTo>
                  <a:close/>
                  <a:moveTo>
                    <a:pt x="105" y="64"/>
                  </a:moveTo>
                  <a:cubicBezTo>
                    <a:pt x="82" y="65"/>
                    <a:pt x="64" y="83"/>
                    <a:pt x="64" y="106"/>
                  </a:cubicBezTo>
                  <a:cubicBezTo>
                    <a:pt x="64" y="129"/>
                    <a:pt x="83" y="148"/>
                    <a:pt x="106" y="148"/>
                  </a:cubicBezTo>
                  <a:cubicBezTo>
                    <a:pt x="128" y="148"/>
                    <a:pt x="147" y="129"/>
                    <a:pt x="147" y="106"/>
                  </a:cubicBezTo>
                  <a:cubicBezTo>
                    <a:pt x="147" y="83"/>
                    <a:pt x="128" y="64"/>
                    <a:pt x="105" y="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1986775" y="3268663"/>
              <a:ext cx="11113" cy="587375"/>
            </a:xfrm>
            <a:custGeom>
              <a:avLst/>
              <a:gdLst>
                <a:gd name="T0" fmla="*/ 7 w 7"/>
                <a:gd name="T1" fmla="*/ 370 h 370"/>
                <a:gd name="T2" fmla="*/ 2 w 7"/>
                <a:gd name="T3" fmla="*/ 370 h 370"/>
                <a:gd name="T4" fmla="*/ 0 w 7"/>
                <a:gd name="T5" fmla="*/ 0 h 370"/>
                <a:gd name="T6" fmla="*/ 6 w 7"/>
                <a:gd name="T7" fmla="*/ 0 h 370"/>
                <a:gd name="T8" fmla="*/ 7 w 7"/>
                <a:gd name="T9" fmla="*/ 37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70">
                  <a:moveTo>
                    <a:pt x="7" y="370"/>
                  </a:moveTo>
                  <a:lnTo>
                    <a:pt x="2" y="370"/>
                  </a:lnTo>
                  <a:lnTo>
                    <a:pt x="0" y="0"/>
                  </a:lnTo>
                  <a:lnTo>
                    <a:pt x="6" y="0"/>
                  </a:lnTo>
                  <a:lnTo>
                    <a:pt x="7" y="37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2124887" y="3268663"/>
              <a:ext cx="12700" cy="587375"/>
            </a:xfrm>
            <a:custGeom>
              <a:avLst/>
              <a:gdLst>
                <a:gd name="T0" fmla="*/ 8 w 8"/>
                <a:gd name="T1" fmla="*/ 370 h 370"/>
                <a:gd name="T2" fmla="*/ 2 w 8"/>
                <a:gd name="T3" fmla="*/ 370 h 370"/>
                <a:gd name="T4" fmla="*/ 0 w 8"/>
                <a:gd name="T5" fmla="*/ 0 h 370"/>
                <a:gd name="T6" fmla="*/ 6 w 8"/>
                <a:gd name="T7" fmla="*/ 0 h 370"/>
                <a:gd name="T8" fmla="*/ 8 w 8"/>
                <a:gd name="T9" fmla="*/ 37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70">
                  <a:moveTo>
                    <a:pt x="8" y="370"/>
                  </a:moveTo>
                  <a:lnTo>
                    <a:pt x="2" y="370"/>
                  </a:lnTo>
                  <a:lnTo>
                    <a:pt x="0" y="0"/>
                  </a:lnTo>
                  <a:lnTo>
                    <a:pt x="6" y="0"/>
                  </a:lnTo>
                  <a:lnTo>
                    <a:pt x="8" y="37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2255062" y="3267076"/>
              <a:ext cx="12700" cy="587375"/>
            </a:xfrm>
            <a:custGeom>
              <a:avLst/>
              <a:gdLst>
                <a:gd name="T0" fmla="*/ 8 w 8"/>
                <a:gd name="T1" fmla="*/ 370 h 370"/>
                <a:gd name="T2" fmla="*/ 1 w 8"/>
                <a:gd name="T3" fmla="*/ 370 h 370"/>
                <a:gd name="T4" fmla="*/ 0 w 8"/>
                <a:gd name="T5" fmla="*/ 0 h 370"/>
                <a:gd name="T6" fmla="*/ 6 w 8"/>
                <a:gd name="T7" fmla="*/ 0 h 370"/>
                <a:gd name="T8" fmla="*/ 8 w 8"/>
                <a:gd name="T9" fmla="*/ 37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70">
                  <a:moveTo>
                    <a:pt x="8" y="370"/>
                  </a:moveTo>
                  <a:lnTo>
                    <a:pt x="1" y="370"/>
                  </a:lnTo>
                  <a:lnTo>
                    <a:pt x="0" y="0"/>
                  </a:lnTo>
                  <a:lnTo>
                    <a:pt x="6" y="0"/>
                  </a:lnTo>
                  <a:lnTo>
                    <a:pt x="8" y="37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2383650" y="3267076"/>
              <a:ext cx="12700" cy="587375"/>
            </a:xfrm>
            <a:custGeom>
              <a:avLst/>
              <a:gdLst>
                <a:gd name="T0" fmla="*/ 8 w 8"/>
                <a:gd name="T1" fmla="*/ 370 h 370"/>
                <a:gd name="T2" fmla="*/ 2 w 8"/>
                <a:gd name="T3" fmla="*/ 370 h 370"/>
                <a:gd name="T4" fmla="*/ 0 w 8"/>
                <a:gd name="T5" fmla="*/ 0 h 370"/>
                <a:gd name="T6" fmla="*/ 6 w 8"/>
                <a:gd name="T7" fmla="*/ 0 h 370"/>
                <a:gd name="T8" fmla="*/ 8 w 8"/>
                <a:gd name="T9" fmla="*/ 37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70">
                  <a:moveTo>
                    <a:pt x="8" y="370"/>
                  </a:moveTo>
                  <a:lnTo>
                    <a:pt x="2" y="370"/>
                  </a:lnTo>
                  <a:lnTo>
                    <a:pt x="0" y="0"/>
                  </a:lnTo>
                  <a:lnTo>
                    <a:pt x="6" y="0"/>
                  </a:lnTo>
                  <a:lnTo>
                    <a:pt x="8" y="37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2510650" y="3265488"/>
              <a:ext cx="12700" cy="587375"/>
            </a:xfrm>
            <a:custGeom>
              <a:avLst/>
              <a:gdLst>
                <a:gd name="T0" fmla="*/ 8 w 8"/>
                <a:gd name="T1" fmla="*/ 370 h 370"/>
                <a:gd name="T2" fmla="*/ 1 w 8"/>
                <a:gd name="T3" fmla="*/ 370 h 370"/>
                <a:gd name="T4" fmla="*/ 0 w 8"/>
                <a:gd name="T5" fmla="*/ 0 h 370"/>
                <a:gd name="T6" fmla="*/ 6 w 8"/>
                <a:gd name="T7" fmla="*/ 0 h 370"/>
                <a:gd name="T8" fmla="*/ 8 w 8"/>
                <a:gd name="T9" fmla="*/ 37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70">
                  <a:moveTo>
                    <a:pt x="8" y="370"/>
                  </a:moveTo>
                  <a:lnTo>
                    <a:pt x="1" y="370"/>
                  </a:lnTo>
                  <a:lnTo>
                    <a:pt x="0" y="0"/>
                  </a:lnTo>
                  <a:lnTo>
                    <a:pt x="6" y="0"/>
                  </a:lnTo>
                  <a:lnTo>
                    <a:pt x="8" y="37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7500624" y="2366543"/>
            <a:ext cx="11719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Add To Cart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500623" y="2635731"/>
            <a:ext cx="3131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amet, consectetur adipiscing elit.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Pellentesque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consequat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libero tempus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felis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maximus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  <a:endParaRPr 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500323" y="3529382"/>
            <a:ext cx="9496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Payment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500322" y="3798570"/>
            <a:ext cx="3131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amet, consectetur adipiscing </a:t>
            </a:r>
            <a:r>
              <a:rPr lang="pt-BR" sz="1200">
                <a:solidFill>
                  <a:schemeClr val="tx2"/>
                </a:solidFill>
                <a:cs typeface="+mn-ea"/>
                <a:sym typeface="+mn-lt"/>
              </a:rPr>
              <a:t>elit. </a:t>
            </a:r>
            <a:r>
              <a:rPr lang="en-US" sz="1200">
                <a:solidFill>
                  <a:schemeClr val="tx2"/>
                </a:solidFill>
                <a:cs typeface="+mn-ea"/>
                <a:sym typeface="+mn-lt"/>
              </a:rPr>
              <a:t>Pellentesque consequat libero tempus felis maximus. </a:t>
            </a:r>
            <a:endParaRPr lang="en-US" sz="1200" b="1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526756" y="4714089"/>
            <a:ext cx="1609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cs typeface="+mn-ea"/>
                <a:sym typeface="+mn-lt"/>
              </a:rPr>
              <a:t>Receive Product</a:t>
            </a:r>
            <a:endParaRPr lang="id-ID" sz="16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526755" y="4983277"/>
            <a:ext cx="3105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+mn-ea"/>
                <a:sym typeface="+mn-lt"/>
              </a:rPr>
              <a:t>Lorem ipsum dolor sit amet, consectetur adipiscing elit.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Pellentesque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consequat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libero tempus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felis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tx2"/>
                </a:solidFill>
                <a:cs typeface="+mn-ea"/>
                <a:sym typeface="+mn-lt"/>
              </a:rPr>
              <a:t>maximus</a:t>
            </a:r>
            <a:r>
              <a:rPr lang="en-US" sz="1200" dirty="0">
                <a:solidFill>
                  <a:schemeClr val="tx2"/>
                </a:solidFill>
                <a:cs typeface="+mn-ea"/>
                <a:sym typeface="+mn-lt"/>
              </a:rPr>
              <a:t>. </a:t>
            </a:r>
            <a:endParaRPr lang="en-US" sz="1200" b="1" dirty="0">
              <a:solidFill>
                <a:schemeClr val="tx2"/>
              </a:solidFill>
              <a:cs typeface="+mn-ea"/>
              <a:sym typeface="+mn-lt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1683562" y="4337051"/>
            <a:ext cx="1509713" cy="1209675"/>
            <a:chOff x="1683562" y="4337051"/>
            <a:chExt cx="1509713" cy="1209675"/>
          </a:xfrm>
        </p:grpSpPr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1683562" y="4337051"/>
              <a:ext cx="1509713" cy="1209675"/>
            </a:xfrm>
            <a:custGeom>
              <a:avLst/>
              <a:gdLst>
                <a:gd name="T0" fmla="*/ 643 w 1009"/>
                <a:gd name="T1" fmla="*/ 0 h 809"/>
                <a:gd name="T2" fmla="*/ 0 w 1009"/>
                <a:gd name="T3" fmla="*/ 0 h 809"/>
                <a:gd name="T4" fmla="*/ 56 w 1009"/>
                <a:gd name="T5" fmla="*/ 165 h 809"/>
                <a:gd name="T6" fmla="*/ 311 w 1009"/>
                <a:gd name="T7" fmla="*/ 544 h 809"/>
                <a:gd name="T8" fmla="*/ 690 w 1009"/>
                <a:gd name="T9" fmla="*/ 799 h 809"/>
                <a:gd name="T10" fmla="*/ 713 w 1009"/>
                <a:gd name="T11" fmla="*/ 809 h 809"/>
                <a:gd name="T12" fmla="*/ 1009 w 1009"/>
                <a:gd name="T13" fmla="*/ 275 h 809"/>
                <a:gd name="T14" fmla="*/ 643 w 1009"/>
                <a:gd name="T15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9" h="809">
                  <a:moveTo>
                    <a:pt x="64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4" y="56"/>
                    <a:pt x="33" y="111"/>
                    <a:pt x="56" y="165"/>
                  </a:cubicBezTo>
                  <a:cubicBezTo>
                    <a:pt x="116" y="307"/>
                    <a:pt x="202" y="435"/>
                    <a:pt x="311" y="544"/>
                  </a:cubicBezTo>
                  <a:cubicBezTo>
                    <a:pt x="420" y="653"/>
                    <a:pt x="548" y="739"/>
                    <a:pt x="690" y="799"/>
                  </a:cubicBezTo>
                  <a:cubicBezTo>
                    <a:pt x="698" y="803"/>
                    <a:pt x="705" y="806"/>
                    <a:pt x="713" y="809"/>
                  </a:cubicBezTo>
                  <a:cubicBezTo>
                    <a:pt x="1009" y="275"/>
                    <a:pt x="1009" y="275"/>
                    <a:pt x="1009" y="275"/>
                  </a:cubicBezTo>
                  <a:cubicBezTo>
                    <a:pt x="854" y="236"/>
                    <a:pt x="722" y="135"/>
                    <a:pt x="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 rot="2487979">
              <a:off x="1908812" y="4652312"/>
              <a:ext cx="10570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cs typeface="+mn-ea"/>
                  <a:sym typeface="+mn-lt"/>
                </a:rPr>
                <a:t>Step One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840850" y="3924301"/>
            <a:ext cx="2338388" cy="1747838"/>
            <a:chOff x="2840850" y="3924301"/>
            <a:chExt cx="2338388" cy="1747838"/>
          </a:xfrm>
        </p:grpSpPr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2840850" y="3924301"/>
              <a:ext cx="2338388" cy="1747838"/>
            </a:xfrm>
            <a:custGeom>
              <a:avLst/>
              <a:gdLst>
                <a:gd name="T0" fmla="*/ 381 w 1564"/>
                <a:gd name="T1" fmla="*/ 569 h 1169"/>
                <a:gd name="T2" fmla="*/ 301 w 1564"/>
                <a:gd name="T3" fmla="*/ 564 h 1169"/>
                <a:gd name="T4" fmla="*/ 0 w 1564"/>
                <a:gd name="T5" fmla="*/ 1107 h 1169"/>
                <a:gd name="T6" fmla="*/ 381 w 1564"/>
                <a:gd name="T7" fmla="*/ 1169 h 1169"/>
                <a:gd name="T8" fmla="*/ 845 w 1564"/>
                <a:gd name="T9" fmla="*/ 1075 h 1169"/>
                <a:gd name="T10" fmla="*/ 1224 w 1564"/>
                <a:gd name="T11" fmla="*/ 820 h 1169"/>
                <a:gd name="T12" fmla="*/ 1479 w 1564"/>
                <a:gd name="T13" fmla="*/ 441 h 1169"/>
                <a:gd name="T14" fmla="*/ 1564 w 1564"/>
                <a:gd name="T15" fmla="*/ 120 h 1169"/>
                <a:gd name="T16" fmla="*/ 972 w 1564"/>
                <a:gd name="T17" fmla="*/ 0 h 1169"/>
                <a:gd name="T18" fmla="*/ 381 w 1564"/>
                <a:gd name="T19" fmla="*/ 569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64" h="1169">
                  <a:moveTo>
                    <a:pt x="381" y="569"/>
                  </a:moveTo>
                  <a:cubicBezTo>
                    <a:pt x="354" y="569"/>
                    <a:pt x="327" y="567"/>
                    <a:pt x="301" y="564"/>
                  </a:cubicBezTo>
                  <a:cubicBezTo>
                    <a:pt x="0" y="1107"/>
                    <a:pt x="0" y="1107"/>
                    <a:pt x="0" y="1107"/>
                  </a:cubicBezTo>
                  <a:cubicBezTo>
                    <a:pt x="122" y="1148"/>
                    <a:pt x="250" y="1169"/>
                    <a:pt x="381" y="1169"/>
                  </a:cubicBezTo>
                  <a:cubicBezTo>
                    <a:pt x="542" y="1169"/>
                    <a:pt x="698" y="1138"/>
                    <a:pt x="845" y="1075"/>
                  </a:cubicBezTo>
                  <a:cubicBezTo>
                    <a:pt x="987" y="1015"/>
                    <a:pt x="1114" y="929"/>
                    <a:pt x="1224" y="820"/>
                  </a:cubicBezTo>
                  <a:cubicBezTo>
                    <a:pt x="1333" y="711"/>
                    <a:pt x="1419" y="583"/>
                    <a:pt x="1479" y="441"/>
                  </a:cubicBezTo>
                  <a:cubicBezTo>
                    <a:pt x="1523" y="338"/>
                    <a:pt x="1551" y="231"/>
                    <a:pt x="1564" y="120"/>
                  </a:cubicBezTo>
                  <a:cubicBezTo>
                    <a:pt x="972" y="0"/>
                    <a:pt x="972" y="0"/>
                    <a:pt x="972" y="0"/>
                  </a:cubicBezTo>
                  <a:cubicBezTo>
                    <a:pt x="960" y="316"/>
                    <a:pt x="700" y="569"/>
                    <a:pt x="381" y="56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 rot="19338120">
              <a:off x="3630006" y="4757221"/>
              <a:ext cx="1087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cs typeface="+mn-ea"/>
                  <a:sym typeface="+mn-lt"/>
                </a:rPr>
                <a:t>Step Two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325037" y="2106613"/>
            <a:ext cx="1868488" cy="1901825"/>
            <a:chOff x="3325037" y="2106613"/>
            <a:chExt cx="1868488" cy="1901825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325037" y="2106613"/>
              <a:ext cx="1868488" cy="1901825"/>
            </a:xfrm>
            <a:custGeom>
              <a:avLst/>
              <a:gdLst>
                <a:gd name="T0" fmla="*/ 1249 w 1249"/>
                <a:gd name="T1" fmla="*/ 1192 h 1272"/>
                <a:gd name="T2" fmla="*/ 1155 w 1249"/>
                <a:gd name="T3" fmla="*/ 728 h 1272"/>
                <a:gd name="T4" fmla="*/ 900 w 1249"/>
                <a:gd name="T5" fmla="*/ 349 h 1272"/>
                <a:gd name="T6" fmla="*/ 521 w 1249"/>
                <a:gd name="T7" fmla="*/ 94 h 1272"/>
                <a:gd name="T8" fmla="*/ 57 w 1249"/>
                <a:gd name="T9" fmla="*/ 0 h 1272"/>
                <a:gd name="T10" fmla="*/ 0 w 1249"/>
                <a:gd name="T11" fmla="*/ 1 h 1272"/>
                <a:gd name="T12" fmla="*/ 0 w 1249"/>
                <a:gd name="T13" fmla="*/ 603 h 1272"/>
                <a:gd name="T14" fmla="*/ 57 w 1249"/>
                <a:gd name="T15" fmla="*/ 600 h 1272"/>
                <a:gd name="T16" fmla="*/ 648 w 1249"/>
                <a:gd name="T17" fmla="*/ 1151 h 1272"/>
                <a:gd name="T18" fmla="*/ 1246 w 1249"/>
                <a:gd name="T19" fmla="*/ 1272 h 1272"/>
                <a:gd name="T20" fmla="*/ 1249 w 1249"/>
                <a:gd name="T21" fmla="*/ 1192 h 1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9" h="1272">
                  <a:moveTo>
                    <a:pt x="1249" y="1192"/>
                  </a:moveTo>
                  <a:cubicBezTo>
                    <a:pt x="1249" y="1031"/>
                    <a:pt x="1217" y="875"/>
                    <a:pt x="1155" y="728"/>
                  </a:cubicBezTo>
                  <a:cubicBezTo>
                    <a:pt x="1095" y="586"/>
                    <a:pt x="1009" y="458"/>
                    <a:pt x="900" y="349"/>
                  </a:cubicBezTo>
                  <a:cubicBezTo>
                    <a:pt x="790" y="240"/>
                    <a:pt x="663" y="154"/>
                    <a:pt x="521" y="94"/>
                  </a:cubicBezTo>
                  <a:cubicBezTo>
                    <a:pt x="374" y="31"/>
                    <a:pt x="218" y="0"/>
                    <a:pt x="57" y="0"/>
                  </a:cubicBezTo>
                  <a:cubicBezTo>
                    <a:pt x="38" y="0"/>
                    <a:pt x="19" y="0"/>
                    <a:pt x="0" y="1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18" y="601"/>
                    <a:pt x="38" y="600"/>
                    <a:pt x="57" y="600"/>
                  </a:cubicBezTo>
                  <a:cubicBezTo>
                    <a:pt x="370" y="600"/>
                    <a:pt x="626" y="844"/>
                    <a:pt x="648" y="1151"/>
                  </a:cubicBezTo>
                  <a:cubicBezTo>
                    <a:pt x="1246" y="1272"/>
                    <a:pt x="1246" y="1272"/>
                    <a:pt x="1246" y="1272"/>
                  </a:cubicBezTo>
                  <a:cubicBezTo>
                    <a:pt x="1248" y="1246"/>
                    <a:pt x="1249" y="1219"/>
                    <a:pt x="1249" y="1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 rot="2710182">
              <a:off x="3776180" y="2871967"/>
              <a:ext cx="12100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cs typeface="+mn-ea"/>
                  <a:sym typeface="+mn-lt"/>
                </a:rPr>
                <a:t>Step Three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720289" y="3615328"/>
            <a:ext cx="584199" cy="584199"/>
            <a:chOff x="8216107" y="2577307"/>
            <a:chExt cx="464344" cy="464344"/>
          </a:xfrm>
          <a:solidFill>
            <a:schemeClr val="accent3"/>
          </a:solidFill>
        </p:grpSpPr>
        <p:sp>
          <p:nvSpPr>
            <p:cNvPr id="37" name="AutoShape 52"/>
            <p:cNvSpPr>
              <a:spLocks/>
            </p:cNvSpPr>
            <p:nvPr/>
          </p:nvSpPr>
          <p:spPr bwMode="auto">
            <a:xfrm>
              <a:off x="8216107" y="2577307"/>
              <a:ext cx="464344" cy="464344"/>
            </a:xfrm>
            <a:custGeom>
              <a:avLst/>
              <a:gdLst>
                <a:gd name="T0" fmla="+- 0 10800 87"/>
                <a:gd name="T1" fmla="*/ T0 w 21426"/>
                <a:gd name="T2" fmla="+- 0 10799 73"/>
                <a:gd name="T3" fmla="*/ 10799 h 21453"/>
                <a:gd name="T4" fmla="+- 0 10800 87"/>
                <a:gd name="T5" fmla="*/ T4 w 21426"/>
                <a:gd name="T6" fmla="+- 0 10799 73"/>
                <a:gd name="T7" fmla="*/ 10799 h 21453"/>
                <a:gd name="T8" fmla="+- 0 10800 87"/>
                <a:gd name="T9" fmla="*/ T8 w 21426"/>
                <a:gd name="T10" fmla="+- 0 10799 73"/>
                <a:gd name="T11" fmla="*/ 10799 h 21453"/>
                <a:gd name="T12" fmla="+- 0 10800 87"/>
                <a:gd name="T13" fmla="*/ T12 w 21426"/>
                <a:gd name="T14" fmla="+- 0 10799 73"/>
                <a:gd name="T15" fmla="*/ 10799 h 2145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26" h="21453">
                  <a:moveTo>
                    <a:pt x="8034" y="20112"/>
                  </a:moveTo>
                  <a:cubicBezTo>
                    <a:pt x="5816" y="17892"/>
                    <a:pt x="3556" y="15628"/>
                    <a:pt x="1338" y="13408"/>
                  </a:cubicBezTo>
                  <a:cubicBezTo>
                    <a:pt x="3241" y="7240"/>
                    <a:pt x="11488" y="7509"/>
                    <a:pt x="13391" y="1341"/>
                  </a:cubicBezTo>
                  <a:cubicBezTo>
                    <a:pt x="15609" y="3560"/>
                    <a:pt x="17869" y="5825"/>
                    <a:pt x="20087" y="8045"/>
                  </a:cubicBezTo>
                  <a:cubicBezTo>
                    <a:pt x="18184" y="14212"/>
                    <a:pt x="9937" y="13944"/>
                    <a:pt x="8034" y="20112"/>
                  </a:cubicBezTo>
                  <a:moveTo>
                    <a:pt x="21034" y="7097"/>
                  </a:moveTo>
                  <a:lnTo>
                    <a:pt x="14338" y="393"/>
                  </a:lnTo>
                  <a:cubicBezTo>
                    <a:pt x="14006" y="60"/>
                    <a:pt x="13525" y="-73"/>
                    <a:pt x="13069" y="39"/>
                  </a:cubicBezTo>
                  <a:cubicBezTo>
                    <a:pt x="12828" y="98"/>
                    <a:pt x="12614" y="222"/>
                    <a:pt x="12444" y="393"/>
                  </a:cubicBezTo>
                  <a:cubicBezTo>
                    <a:pt x="12292" y="545"/>
                    <a:pt x="12177" y="733"/>
                    <a:pt x="12112" y="944"/>
                  </a:cubicBezTo>
                  <a:cubicBezTo>
                    <a:pt x="11808" y="1929"/>
                    <a:pt x="11283" y="2785"/>
                    <a:pt x="10507" y="3562"/>
                  </a:cubicBezTo>
                  <a:cubicBezTo>
                    <a:pt x="9471" y="4598"/>
                    <a:pt x="8121" y="5384"/>
                    <a:pt x="6693" y="6214"/>
                  </a:cubicBezTo>
                  <a:cubicBezTo>
                    <a:pt x="5177" y="7094"/>
                    <a:pt x="3611" y="8006"/>
                    <a:pt x="2328" y="9290"/>
                  </a:cubicBezTo>
                  <a:cubicBezTo>
                    <a:pt x="1237" y="10383"/>
                    <a:pt x="493" y="11600"/>
                    <a:pt x="59" y="13011"/>
                  </a:cubicBezTo>
                  <a:cubicBezTo>
                    <a:pt x="-87" y="13488"/>
                    <a:pt x="40" y="14004"/>
                    <a:pt x="391" y="14356"/>
                  </a:cubicBezTo>
                  <a:lnTo>
                    <a:pt x="7087" y="21060"/>
                  </a:lnTo>
                  <a:cubicBezTo>
                    <a:pt x="7419" y="21393"/>
                    <a:pt x="7900" y="21526"/>
                    <a:pt x="8356" y="21414"/>
                  </a:cubicBezTo>
                  <a:cubicBezTo>
                    <a:pt x="8597" y="21354"/>
                    <a:pt x="8811" y="21231"/>
                    <a:pt x="8981" y="21060"/>
                  </a:cubicBezTo>
                  <a:cubicBezTo>
                    <a:pt x="9133" y="20908"/>
                    <a:pt x="9248" y="20720"/>
                    <a:pt x="9314" y="20508"/>
                  </a:cubicBezTo>
                  <a:cubicBezTo>
                    <a:pt x="9617" y="19523"/>
                    <a:pt x="10142" y="18667"/>
                    <a:pt x="10918" y="17890"/>
                  </a:cubicBezTo>
                  <a:cubicBezTo>
                    <a:pt x="11954" y="16853"/>
                    <a:pt x="13304" y="16069"/>
                    <a:pt x="14733" y="15239"/>
                  </a:cubicBezTo>
                  <a:cubicBezTo>
                    <a:pt x="16248" y="14357"/>
                    <a:pt x="17814" y="13446"/>
                    <a:pt x="19097" y="12162"/>
                  </a:cubicBezTo>
                  <a:cubicBezTo>
                    <a:pt x="20188" y="11070"/>
                    <a:pt x="20932" y="9852"/>
                    <a:pt x="21366" y="8440"/>
                  </a:cubicBezTo>
                  <a:cubicBezTo>
                    <a:pt x="21512" y="7965"/>
                    <a:pt x="21385" y="7448"/>
                    <a:pt x="21034" y="709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" name="AutoShape 53"/>
            <p:cNvSpPr>
              <a:spLocks/>
            </p:cNvSpPr>
            <p:nvPr/>
          </p:nvSpPr>
          <p:spPr bwMode="auto">
            <a:xfrm>
              <a:off x="8390732" y="2736850"/>
              <a:ext cx="125413" cy="130175"/>
            </a:xfrm>
            <a:custGeom>
              <a:avLst/>
              <a:gdLst>
                <a:gd name="T0" fmla="+- 0 10801 59"/>
                <a:gd name="T1" fmla="*/ T0 w 21484"/>
                <a:gd name="T2" fmla="+- 0 10799 41"/>
                <a:gd name="T3" fmla="*/ 10799 h 21516"/>
                <a:gd name="T4" fmla="+- 0 10801 59"/>
                <a:gd name="T5" fmla="*/ T4 w 21484"/>
                <a:gd name="T6" fmla="+- 0 10799 41"/>
                <a:gd name="T7" fmla="*/ 10799 h 21516"/>
                <a:gd name="T8" fmla="+- 0 10801 59"/>
                <a:gd name="T9" fmla="*/ T8 w 21484"/>
                <a:gd name="T10" fmla="+- 0 10799 41"/>
                <a:gd name="T11" fmla="*/ 10799 h 21516"/>
                <a:gd name="T12" fmla="+- 0 10801 59"/>
                <a:gd name="T13" fmla="*/ T12 w 21484"/>
                <a:gd name="T14" fmla="+- 0 10799 41"/>
                <a:gd name="T15" fmla="*/ 10799 h 2151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84" h="21516">
                  <a:moveTo>
                    <a:pt x="17511" y="14987"/>
                  </a:moveTo>
                  <a:cubicBezTo>
                    <a:pt x="17287" y="15384"/>
                    <a:pt x="17032" y="15740"/>
                    <a:pt x="16731" y="16049"/>
                  </a:cubicBezTo>
                  <a:cubicBezTo>
                    <a:pt x="15340" y="14692"/>
                    <a:pt x="13947" y="13205"/>
                    <a:pt x="12559" y="11675"/>
                  </a:cubicBezTo>
                  <a:cubicBezTo>
                    <a:pt x="12912" y="11521"/>
                    <a:pt x="13287" y="11362"/>
                    <a:pt x="13689" y="11198"/>
                  </a:cubicBezTo>
                  <a:cubicBezTo>
                    <a:pt x="14092" y="11034"/>
                    <a:pt x="14494" y="10927"/>
                    <a:pt x="14895" y="10861"/>
                  </a:cubicBezTo>
                  <a:cubicBezTo>
                    <a:pt x="15308" y="10801"/>
                    <a:pt x="15715" y="10819"/>
                    <a:pt x="16122" y="10913"/>
                  </a:cubicBezTo>
                  <a:cubicBezTo>
                    <a:pt x="16527" y="11011"/>
                    <a:pt x="16909" y="11222"/>
                    <a:pt x="17262" y="11554"/>
                  </a:cubicBezTo>
                  <a:cubicBezTo>
                    <a:pt x="17612" y="11890"/>
                    <a:pt x="17835" y="12244"/>
                    <a:pt x="17923" y="12620"/>
                  </a:cubicBezTo>
                  <a:cubicBezTo>
                    <a:pt x="18020" y="13004"/>
                    <a:pt x="18025" y="13392"/>
                    <a:pt x="17958" y="13789"/>
                  </a:cubicBezTo>
                  <a:cubicBezTo>
                    <a:pt x="17883" y="14187"/>
                    <a:pt x="17738" y="14585"/>
                    <a:pt x="17511" y="14987"/>
                  </a:cubicBezTo>
                  <a:moveTo>
                    <a:pt x="5799" y="10193"/>
                  </a:moveTo>
                  <a:cubicBezTo>
                    <a:pt x="5096" y="10221"/>
                    <a:pt x="4482" y="9996"/>
                    <a:pt x="3946" y="9496"/>
                  </a:cubicBezTo>
                  <a:cubicBezTo>
                    <a:pt x="3717" y="9285"/>
                    <a:pt x="3558" y="9028"/>
                    <a:pt x="3461" y="8724"/>
                  </a:cubicBezTo>
                  <a:cubicBezTo>
                    <a:pt x="3359" y="8420"/>
                    <a:pt x="3326" y="8088"/>
                    <a:pt x="3366" y="7723"/>
                  </a:cubicBezTo>
                  <a:cubicBezTo>
                    <a:pt x="3397" y="7363"/>
                    <a:pt x="3509" y="6989"/>
                    <a:pt x="3703" y="6610"/>
                  </a:cubicBezTo>
                  <a:cubicBezTo>
                    <a:pt x="3889" y="6231"/>
                    <a:pt x="4160" y="5852"/>
                    <a:pt x="4510" y="5487"/>
                  </a:cubicBezTo>
                  <a:cubicBezTo>
                    <a:pt x="5768" y="6694"/>
                    <a:pt x="7022" y="8018"/>
                    <a:pt x="8282" y="9388"/>
                  </a:cubicBezTo>
                  <a:cubicBezTo>
                    <a:pt x="7330" y="9893"/>
                    <a:pt x="6501" y="10164"/>
                    <a:pt x="5799" y="10193"/>
                  </a:cubicBezTo>
                  <a:moveTo>
                    <a:pt x="19678" y="8570"/>
                  </a:moveTo>
                  <a:cubicBezTo>
                    <a:pt x="18868" y="7915"/>
                    <a:pt x="18055" y="7470"/>
                    <a:pt x="17235" y="7250"/>
                  </a:cubicBezTo>
                  <a:cubicBezTo>
                    <a:pt x="16421" y="7031"/>
                    <a:pt x="15603" y="6942"/>
                    <a:pt x="14779" y="6998"/>
                  </a:cubicBezTo>
                  <a:cubicBezTo>
                    <a:pt x="13964" y="7059"/>
                    <a:pt x="13130" y="7236"/>
                    <a:pt x="12296" y="7545"/>
                  </a:cubicBezTo>
                  <a:cubicBezTo>
                    <a:pt x="11462" y="7859"/>
                    <a:pt x="10625" y="8200"/>
                    <a:pt x="9782" y="8593"/>
                  </a:cubicBezTo>
                  <a:cubicBezTo>
                    <a:pt x="8448" y="7115"/>
                    <a:pt x="7114" y="5658"/>
                    <a:pt x="5778" y="4299"/>
                  </a:cubicBezTo>
                  <a:cubicBezTo>
                    <a:pt x="6382" y="3775"/>
                    <a:pt x="6963" y="3509"/>
                    <a:pt x="7526" y="3490"/>
                  </a:cubicBezTo>
                  <a:cubicBezTo>
                    <a:pt x="8088" y="3467"/>
                    <a:pt x="8631" y="3523"/>
                    <a:pt x="9145" y="3649"/>
                  </a:cubicBezTo>
                  <a:cubicBezTo>
                    <a:pt x="9669" y="3775"/>
                    <a:pt x="10149" y="3883"/>
                    <a:pt x="10590" y="3967"/>
                  </a:cubicBezTo>
                  <a:cubicBezTo>
                    <a:pt x="11038" y="4051"/>
                    <a:pt x="11424" y="3958"/>
                    <a:pt x="11765" y="3682"/>
                  </a:cubicBezTo>
                  <a:cubicBezTo>
                    <a:pt x="12123" y="3382"/>
                    <a:pt x="12321" y="2994"/>
                    <a:pt x="12351" y="2526"/>
                  </a:cubicBezTo>
                  <a:cubicBezTo>
                    <a:pt x="12376" y="2054"/>
                    <a:pt x="12189" y="1596"/>
                    <a:pt x="11782" y="1147"/>
                  </a:cubicBezTo>
                  <a:cubicBezTo>
                    <a:pt x="11258" y="569"/>
                    <a:pt x="10630" y="216"/>
                    <a:pt x="9872" y="85"/>
                  </a:cubicBezTo>
                  <a:cubicBezTo>
                    <a:pt x="9126" y="-41"/>
                    <a:pt x="8358" y="-30"/>
                    <a:pt x="7564" y="136"/>
                  </a:cubicBezTo>
                  <a:cubicBezTo>
                    <a:pt x="6780" y="309"/>
                    <a:pt x="6032" y="595"/>
                    <a:pt x="5324" y="997"/>
                  </a:cubicBezTo>
                  <a:cubicBezTo>
                    <a:pt x="4617" y="1399"/>
                    <a:pt x="4048" y="1811"/>
                    <a:pt x="3626" y="2213"/>
                  </a:cubicBezTo>
                  <a:cubicBezTo>
                    <a:pt x="3464" y="2066"/>
                    <a:pt x="3302" y="1918"/>
                    <a:pt x="3141" y="1773"/>
                  </a:cubicBezTo>
                  <a:cubicBezTo>
                    <a:pt x="2963" y="1614"/>
                    <a:pt x="2739" y="1530"/>
                    <a:pt x="2471" y="1535"/>
                  </a:cubicBezTo>
                  <a:cubicBezTo>
                    <a:pt x="2200" y="1535"/>
                    <a:pt x="1977" y="1647"/>
                    <a:pt x="1793" y="1853"/>
                  </a:cubicBezTo>
                  <a:cubicBezTo>
                    <a:pt x="1615" y="2054"/>
                    <a:pt x="1530" y="2288"/>
                    <a:pt x="1565" y="2536"/>
                  </a:cubicBezTo>
                  <a:cubicBezTo>
                    <a:pt x="1589" y="2793"/>
                    <a:pt x="1696" y="2989"/>
                    <a:pt x="1880" y="3139"/>
                  </a:cubicBezTo>
                  <a:cubicBezTo>
                    <a:pt x="2044" y="3270"/>
                    <a:pt x="2203" y="3401"/>
                    <a:pt x="2364" y="3537"/>
                  </a:cubicBezTo>
                  <a:cubicBezTo>
                    <a:pt x="1731" y="4276"/>
                    <a:pt x="1207" y="5094"/>
                    <a:pt x="795" y="5957"/>
                  </a:cubicBezTo>
                  <a:cubicBezTo>
                    <a:pt x="378" y="6820"/>
                    <a:pt x="130" y="7676"/>
                    <a:pt x="37" y="8509"/>
                  </a:cubicBezTo>
                  <a:cubicBezTo>
                    <a:pt x="-59" y="9346"/>
                    <a:pt x="33" y="10113"/>
                    <a:pt x="298" y="10824"/>
                  </a:cubicBezTo>
                  <a:cubicBezTo>
                    <a:pt x="566" y="11540"/>
                    <a:pt x="1056" y="12148"/>
                    <a:pt x="1774" y="12723"/>
                  </a:cubicBezTo>
                  <a:cubicBezTo>
                    <a:pt x="2942" y="13658"/>
                    <a:pt x="4321" y="14056"/>
                    <a:pt x="5915" y="13967"/>
                  </a:cubicBezTo>
                  <a:cubicBezTo>
                    <a:pt x="7507" y="13874"/>
                    <a:pt x="9223" y="13415"/>
                    <a:pt x="11064" y="12461"/>
                  </a:cubicBezTo>
                  <a:cubicBezTo>
                    <a:pt x="12532" y="14093"/>
                    <a:pt x="14002" y="15716"/>
                    <a:pt x="15470" y="17223"/>
                  </a:cubicBezTo>
                  <a:cubicBezTo>
                    <a:pt x="14849" y="17728"/>
                    <a:pt x="14305" y="18018"/>
                    <a:pt x="13826" y="18111"/>
                  </a:cubicBezTo>
                  <a:cubicBezTo>
                    <a:pt x="13344" y="18210"/>
                    <a:pt x="12917" y="18200"/>
                    <a:pt x="12530" y="18088"/>
                  </a:cubicBezTo>
                  <a:cubicBezTo>
                    <a:pt x="12142" y="17971"/>
                    <a:pt x="11782" y="17803"/>
                    <a:pt x="11455" y="17587"/>
                  </a:cubicBezTo>
                  <a:cubicBezTo>
                    <a:pt x="11125" y="17368"/>
                    <a:pt x="10799" y="17181"/>
                    <a:pt x="10474" y="17026"/>
                  </a:cubicBezTo>
                  <a:cubicBezTo>
                    <a:pt x="10154" y="16872"/>
                    <a:pt x="9823" y="16788"/>
                    <a:pt x="9486" y="16783"/>
                  </a:cubicBezTo>
                  <a:cubicBezTo>
                    <a:pt x="9145" y="16778"/>
                    <a:pt x="8785" y="16937"/>
                    <a:pt x="8388" y="17265"/>
                  </a:cubicBezTo>
                  <a:cubicBezTo>
                    <a:pt x="7981" y="17606"/>
                    <a:pt x="7777" y="18004"/>
                    <a:pt x="7777" y="18453"/>
                  </a:cubicBezTo>
                  <a:cubicBezTo>
                    <a:pt x="7777" y="18897"/>
                    <a:pt x="7991" y="19351"/>
                    <a:pt x="8408" y="19809"/>
                  </a:cubicBezTo>
                  <a:cubicBezTo>
                    <a:pt x="8830" y="20268"/>
                    <a:pt x="9379" y="20651"/>
                    <a:pt x="10042" y="20955"/>
                  </a:cubicBezTo>
                  <a:cubicBezTo>
                    <a:pt x="10708" y="21259"/>
                    <a:pt x="11455" y="21451"/>
                    <a:pt x="12279" y="21502"/>
                  </a:cubicBezTo>
                  <a:cubicBezTo>
                    <a:pt x="13103" y="21559"/>
                    <a:pt x="13970" y="21437"/>
                    <a:pt x="14886" y="21109"/>
                  </a:cubicBezTo>
                  <a:cubicBezTo>
                    <a:pt x="15807" y="20787"/>
                    <a:pt x="16721" y="20202"/>
                    <a:pt x="17617" y="19332"/>
                  </a:cubicBezTo>
                  <a:cubicBezTo>
                    <a:pt x="18051" y="19739"/>
                    <a:pt x="18489" y="20127"/>
                    <a:pt x="18921" y="20501"/>
                  </a:cubicBezTo>
                  <a:cubicBezTo>
                    <a:pt x="19107" y="20656"/>
                    <a:pt x="19328" y="20731"/>
                    <a:pt x="19601" y="20712"/>
                  </a:cubicBezTo>
                  <a:cubicBezTo>
                    <a:pt x="19861" y="20703"/>
                    <a:pt x="20090" y="20586"/>
                    <a:pt x="20269" y="20375"/>
                  </a:cubicBezTo>
                  <a:cubicBezTo>
                    <a:pt x="20455" y="20160"/>
                    <a:pt x="20532" y="19921"/>
                    <a:pt x="20503" y="19674"/>
                  </a:cubicBezTo>
                  <a:cubicBezTo>
                    <a:pt x="20477" y="19421"/>
                    <a:pt x="20371" y="19229"/>
                    <a:pt x="20192" y="19089"/>
                  </a:cubicBezTo>
                  <a:cubicBezTo>
                    <a:pt x="19755" y="18752"/>
                    <a:pt x="19321" y="18397"/>
                    <a:pt x="18884" y="18022"/>
                  </a:cubicBezTo>
                  <a:cubicBezTo>
                    <a:pt x="19626" y="17143"/>
                    <a:pt x="20221" y="16217"/>
                    <a:pt x="20664" y="15300"/>
                  </a:cubicBezTo>
                  <a:cubicBezTo>
                    <a:pt x="21103" y="14379"/>
                    <a:pt x="21367" y="13490"/>
                    <a:pt x="21453" y="12667"/>
                  </a:cubicBezTo>
                  <a:cubicBezTo>
                    <a:pt x="21540" y="11839"/>
                    <a:pt x="21439" y="11091"/>
                    <a:pt x="21159" y="10412"/>
                  </a:cubicBezTo>
                  <a:cubicBezTo>
                    <a:pt x="20880" y="9725"/>
                    <a:pt x="20386" y="9135"/>
                    <a:pt x="19678" y="857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9" name="AutoShape 54"/>
            <p:cNvSpPr>
              <a:spLocks/>
            </p:cNvSpPr>
            <p:nvPr/>
          </p:nvSpPr>
          <p:spPr bwMode="auto">
            <a:xfrm>
              <a:off x="8375650" y="2896394"/>
              <a:ext cx="70644" cy="73819"/>
            </a:xfrm>
            <a:custGeom>
              <a:avLst/>
              <a:gdLst>
                <a:gd name="T0" fmla="+- 0 10791 197"/>
                <a:gd name="T1" fmla="*/ T0 w 21188"/>
                <a:gd name="T2" fmla="+- 0 10794 193"/>
                <a:gd name="T3" fmla="*/ 10794 h 21203"/>
                <a:gd name="T4" fmla="+- 0 10791 197"/>
                <a:gd name="T5" fmla="*/ T4 w 21188"/>
                <a:gd name="T6" fmla="+- 0 10794 193"/>
                <a:gd name="T7" fmla="*/ 10794 h 21203"/>
                <a:gd name="T8" fmla="+- 0 10791 197"/>
                <a:gd name="T9" fmla="*/ T8 w 21188"/>
                <a:gd name="T10" fmla="+- 0 10794 193"/>
                <a:gd name="T11" fmla="*/ 10794 h 21203"/>
                <a:gd name="T12" fmla="+- 0 10791 197"/>
                <a:gd name="T13" fmla="*/ T12 w 21188"/>
                <a:gd name="T14" fmla="+- 0 10794 193"/>
                <a:gd name="T15" fmla="*/ 10794 h 2120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8" h="21203">
                  <a:moveTo>
                    <a:pt x="17615" y="468"/>
                  </a:moveTo>
                  <a:lnTo>
                    <a:pt x="17606" y="468"/>
                  </a:lnTo>
                  <a:cubicBezTo>
                    <a:pt x="14870" y="2476"/>
                    <a:pt x="12200" y="4590"/>
                    <a:pt x="9727" y="6958"/>
                  </a:cubicBezTo>
                  <a:cubicBezTo>
                    <a:pt x="7348" y="9227"/>
                    <a:pt x="5200" y="11619"/>
                    <a:pt x="3329" y="14060"/>
                  </a:cubicBezTo>
                  <a:lnTo>
                    <a:pt x="341" y="17962"/>
                  </a:lnTo>
                  <a:lnTo>
                    <a:pt x="350" y="17970"/>
                  </a:lnTo>
                  <a:cubicBezTo>
                    <a:pt x="-197" y="18786"/>
                    <a:pt x="-106" y="19880"/>
                    <a:pt x="638" y="20590"/>
                  </a:cubicBezTo>
                  <a:cubicBezTo>
                    <a:pt x="1491" y="21407"/>
                    <a:pt x="2889" y="21407"/>
                    <a:pt x="3746" y="20590"/>
                  </a:cubicBezTo>
                  <a:cubicBezTo>
                    <a:pt x="3877" y="20460"/>
                    <a:pt x="3984" y="20321"/>
                    <a:pt x="4069" y="20174"/>
                  </a:cubicBezTo>
                  <a:lnTo>
                    <a:pt x="6867" y="16517"/>
                  </a:lnTo>
                  <a:cubicBezTo>
                    <a:pt x="8601" y="14255"/>
                    <a:pt x="10606" y="12027"/>
                    <a:pt x="12824" y="9913"/>
                  </a:cubicBezTo>
                  <a:cubicBezTo>
                    <a:pt x="15281" y="7570"/>
                    <a:pt x="17557" y="5758"/>
                    <a:pt x="20329" y="3749"/>
                  </a:cubicBezTo>
                  <a:lnTo>
                    <a:pt x="20321" y="3741"/>
                  </a:lnTo>
                  <a:cubicBezTo>
                    <a:pt x="20400" y="3684"/>
                    <a:pt x="20473" y="3635"/>
                    <a:pt x="20543" y="3570"/>
                  </a:cubicBezTo>
                  <a:cubicBezTo>
                    <a:pt x="21402" y="2753"/>
                    <a:pt x="21402" y="1427"/>
                    <a:pt x="20543" y="606"/>
                  </a:cubicBezTo>
                  <a:cubicBezTo>
                    <a:pt x="19742" y="-161"/>
                    <a:pt x="18472" y="-193"/>
                    <a:pt x="17615" y="46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0" name="AutoShape 55"/>
            <p:cNvSpPr>
              <a:spLocks/>
            </p:cNvSpPr>
            <p:nvPr/>
          </p:nvSpPr>
          <p:spPr bwMode="auto">
            <a:xfrm>
              <a:off x="8448675" y="2649538"/>
              <a:ext cx="71438" cy="74613"/>
            </a:xfrm>
            <a:custGeom>
              <a:avLst/>
              <a:gdLst>
                <a:gd name="T0" fmla="+- 0 10803 213"/>
                <a:gd name="T1" fmla="*/ T0 w 21180"/>
                <a:gd name="T2" fmla="+- 0 10801 203"/>
                <a:gd name="T3" fmla="*/ 10801 h 21196"/>
                <a:gd name="T4" fmla="+- 0 10803 213"/>
                <a:gd name="T5" fmla="*/ T4 w 21180"/>
                <a:gd name="T6" fmla="+- 0 10801 203"/>
                <a:gd name="T7" fmla="*/ 10801 h 21196"/>
                <a:gd name="T8" fmla="+- 0 10803 213"/>
                <a:gd name="T9" fmla="*/ T8 w 21180"/>
                <a:gd name="T10" fmla="+- 0 10801 203"/>
                <a:gd name="T11" fmla="*/ 10801 h 21196"/>
                <a:gd name="T12" fmla="+- 0 10803 213"/>
                <a:gd name="T13" fmla="*/ T12 w 21180"/>
                <a:gd name="T14" fmla="+- 0 10801 203"/>
                <a:gd name="T15" fmla="*/ 10801 h 2119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0" h="21196">
                  <a:moveTo>
                    <a:pt x="8372" y="11356"/>
                  </a:moveTo>
                  <a:cubicBezTo>
                    <a:pt x="6122" y="13508"/>
                    <a:pt x="3675" y="15444"/>
                    <a:pt x="1144" y="17292"/>
                  </a:cubicBezTo>
                  <a:cubicBezTo>
                    <a:pt x="963" y="17388"/>
                    <a:pt x="786" y="17493"/>
                    <a:pt x="637" y="17645"/>
                  </a:cubicBezTo>
                  <a:cubicBezTo>
                    <a:pt x="-213" y="18457"/>
                    <a:pt x="-213" y="19774"/>
                    <a:pt x="637" y="20585"/>
                  </a:cubicBezTo>
                  <a:cubicBezTo>
                    <a:pt x="1464" y="21380"/>
                    <a:pt x="2796" y="21397"/>
                    <a:pt x="3652" y="20641"/>
                  </a:cubicBezTo>
                  <a:lnTo>
                    <a:pt x="3665" y="20649"/>
                  </a:lnTo>
                  <a:cubicBezTo>
                    <a:pt x="6364" y="18673"/>
                    <a:pt x="8988" y="16581"/>
                    <a:pt x="11419" y="14263"/>
                  </a:cubicBezTo>
                  <a:cubicBezTo>
                    <a:pt x="13759" y="12030"/>
                    <a:pt x="15873" y="9685"/>
                    <a:pt x="17715" y="7283"/>
                  </a:cubicBezTo>
                  <a:lnTo>
                    <a:pt x="20663" y="3427"/>
                  </a:lnTo>
                  <a:lnTo>
                    <a:pt x="20654" y="3419"/>
                  </a:lnTo>
                  <a:cubicBezTo>
                    <a:pt x="21386" y="2600"/>
                    <a:pt x="21357" y="1379"/>
                    <a:pt x="20541" y="608"/>
                  </a:cubicBezTo>
                  <a:cubicBezTo>
                    <a:pt x="19697" y="-203"/>
                    <a:pt x="18323" y="-203"/>
                    <a:pt x="17468" y="608"/>
                  </a:cubicBezTo>
                  <a:cubicBezTo>
                    <a:pt x="17313" y="760"/>
                    <a:pt x="17197" y="937"/>
                    <a:pt x="17094" y="1114"/>
                  </a:cubicBezTo>
                  <a:lnTo>
                    <a:pt x="14228" y="4857"/>
                  </a:lnTo>
                  <a:cubicBezTo>
                    <a:pt x="12526" y="7090"/>
                    <a:pt x="10552" y="9275"/>
                    <a:pt x="8372" y="1135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756404" y="4789114"/>
            <a:ext cx="584199" cy="584199"/>
            <a:chOff x="8204317" y="2115665"/>
            <a:chExt cx="464344" cy="464344"/>
          </a:xfrm>
          <a:solidFill>
            <a:schemeClr val="accent4"/>
          </a:solidFill>
        </p:grpSpPr>
        <p:sp>
          <p:nvSpPr>
            <p:cNvPr id="42" name="AutoShape 81"/>
            <p:cNvSpPr>
              <a:spLocks/>
            </p:cNvSpPr>
            <p:nvPr/>
          </p:nvSpPr>
          <p:spPr bwMode="auto">
            <a:xfrm>
              <a:off x="8204317" y="2115665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35" y="9811"/>
                  </a:moveTo>
                  <a:cubicBezTo>
                    <a:pt x="20220" y="10144"/>
                    <a:pt x="20081" y="10800"/>
                    <a:pt x="18899" y="10800"/>
                  </a:cubicBezTo>
                  <a:lnTo>
                    <a:pt x="17549" y="10800"/>
                  </a:lnTo>
                  <a:cubicBezTo>
                    <a:pt x="17363" y="10800"/>
                    <a:pt x="17212" y="10950"/>
                    <a:pt x="17212" y="11137"/>
                  </a:cubicBezTo>
                  <a:cubicBezTo>
                    <a:pt x="17212" y="11324"/>
                    <a:pt x="17363" y="11475"/>
                    <a:pt x="17549" y="11475"/>
                  </a:cubicBezTo>
                  <a:lnTo>
                    <a:pt x="18858" y="11475"/>
                  </a:lnTo>
                  <a:cubicBezTo>
                    <a:pt x="19870" y="11475"/>
                    <a:pt x="20003" y="12314"/>
                    <a:pt x="19938" y="12719"/>
                  </a:cubicBezTo>
                  <a:cubicBezTo>
                    <a:pt x="19855" y="13223"/>
                    <a:pt x="19618" y="14175"/>
                    <a:pt x="18478" y="14175"/>
                  </a:cubicBezTo>
                  <a:lnTo>
                    <a:pt x="16874" y="14175"/>
                  </a:lnTo>
                  <a:cubicBezTo>
                    <a:pt x="16688" y="14175"/>
                    <a:pt x="16537" y="14325"/>
                    <a:pt x="16537" y="14512"/>
                  </a:cubicBezTo>
                  <a:cubicBezTo>
                    <a:pt x="16537" y="14699"/>
                    <a:pt x="16688" y="14850"/>
                    <a:pt x="16874" y="14850"/>
                  </a:cubicBezTo>
                  <a:lnTo>
                    <a:pt x="18203" y="14850"/>
                  </a:lnTo>
                  <a:cubicBezTo>
                    <a:pt x="19343" y="14850"/>
                    <a:pt x="19243" y="15718"/>
                    <a:pt x="19079" y="16237"/>
                  </a:cubicBezTo>
                  <a:cubicBezTo>
                    <a:pt x="18864" y="16918"/>
                    <a:pt x="18732" y="17549"/>
                    <a:pt x="17297" y="17549"/>
                  </a:cubicBezTo>
                  <a:lnTo>
                    <a:pt x="16196" y="17549"/>
                  </a:lnTo>
                  <a:cubicBezTo>
                    <a:pt x="16009" y="17549"/>
                    <a:pt x="15859" y="17700"/>
                    <a:pt x="15859" y="17887"/>
                  </a:cubicBezTo>
                  <a:cubicBezTo>
                    <a:pt x="15859" y="18073"/>
                    <a:pt x="16009" y="18225"/>
                    <a:pt x="16196" y="18225"/>
                  </a:cubicBezTo>
                  <a:lnTo>
                    <a:pt x="17255" y="18225"/>
                  </a:lnTo>
                  <a:cubicBezTo>
                    <a:pt x="17993" y="18225"/>
                    <a:pt x="18027" y="18923"/>
                    <a:pt x="17950" y="19174"/>
                  </a:cubicBezTo>
                  <a:cubicBezTo>
                    <a:pt x="17866" y="19448"/>
                    <a:pt x="17767" y="19651"/>
                    <a:pt x="17762" y="19660"/>
                  </a:cubicBezTo>
                  <a:cubicBezTo>
                    <a:pt x="17558" y="20028"/>
                    <a:pt x="17229" y="20249"/>
                    <a:pt x="16534" y="20249"/>
                  </a:cubicBezTo>
                  <a:lnTo>
                    <a:pt x="12844" y="20249"/>
                  </a:lnTo>
                  <a:cubicBezTo>
                    <a:pt x="10990" y="20249"/>
                    <a:pt x="9151" y="19829"/>
                    <a:pt x="9104" y="19818"/>
                  </a:cubicBezTo>
                  <a:cubicBezTo>
                    <a:pt x="6299" y="19172"/>
                    <a:pt x="6152" y="19122"/>
                    <a:pt x="5976" y="19072"/>
                  </a:cubicBezTo>
                  <a:cubicBezTo>
                    <a:pt x="5976" y="19072"/>
                    <a:pt x="5405" y="18976"/>
                    <a:pt x="5405" y="18478"/>
                  </a:cubicBezTo>
                  <a:lnTo>
                    <a:pt x="5399" y="9155"/>
                  </a:lnTo>
                  <a:cubicBezTo>
                    <a:pt x="5399" y="8839"/>
                    <a:pt x="5601" y="8552"/>
                    <a:pt x="5935" y="8452"/>
                  </a:cubicBezTo>
                  <a:cubicBezTo>
                    <a:pt x="5977" y="8435"/>
                    <a:pt x="6034" y="8419"/>
                    <a:pt x="6074" y="8401"/>
                  </a:cubicBezTo>
                  <a:cubicBezTo>
                    <a:pt x="9158" y="7125"/>
                    <a:pt x="10097" y="4324"/>
                    <a:pt x="10124" y="2025"/>
                  </a:cubicBezTo>
                  <a:cubicBezTo>
                    <a:pt x="10128" y="1702"/>
                    <a:pt x="10378" y="1350"/>
                    <a:pt x="10800" y="1350"/>
                  </a:cubicBezTo>
                  <a:cubicBezTo>
                    <a:pt x="11514" y="1350"/>
                    <a:pt x="12774" y="2782"/>
                    <a:pt x="12774" y="4554"/>
                  </a:cubicBezTo>
                  <a:cubicBezTo>
                    <a:pt x="12774" y="6155"/>
                    <a:pt x="12711" y="6432"/>
                    <a:pt x="12149" y="8100"/>
                  </a:cubicBezTo>
                  <a:cubicBezTo>
                    <a:pt x="18899" y="8100"/>
                    <a:pt x="18852" y="8196"/>
                    <a:pt x="19448" y="8353"/>
                  </a:cubicBezTo>
                  <a:cubicBezTo>
                    <a:pt x="20187" y="8564"/>
                    <a:pt x="20249" y="9175"/>
                    <a:pt x="20249" y="9386"/>
                  </a:cubicBezTo>
                  <a:cubicBezTo>
                    <a:pt x="20249" y="9618"/>
                    <a:pt x="20243" y="9584"/>
                    <a:pt x="20235" y="9811"/>
                  </a:cubicBezTo>
                  <a:moveTo>
                    <a:pt x="4724" y="19575"/>
                  </a:moveTo>
                  <a:cubicBezTo>
                    <a:pt x="4724" y="19948"/>
                    <a:pt x="4423" y="20249"/>
                    <a:pt x="4049" y="20249"/>
                  </a:cubicBezTo>
                  <a:lnTo>
                    <a:pt x="2024" y="20249"/>
                  </a:lnTo>
                  <a:cubicBezTo>
                    <a:pt x="1652" y="20249"/>
                    <a:pt x="1349" y="19948"/>
                    <a:pt x="1349" y="19575"/>
                  </a:cubicBezTo>
                  <a:lnTo>
                    <a:pt x="1349" y="8774"/>
                  </a:lnTo>
                  <a:cubicBezTo>
                    <a:pt x="1349" y="8401"/>
                    <a:pt x="1652" y="8100"/>
                    <a:pt x="2024" y="8100"/>
                  </a:cubicBezTo>
                  <a:lnTo>
                    <a:pt x="4049" y="8100"/>
                  </a:lnTo>
                  <a:cubicBezTo>
                    <a:pt x="4423" y="8100"/>
                    <a:pt x="4724" y="8401"/>
                    <a:pt x="4724" y="8774"/>
                  </a:cubicBezTo>
                  <a:cubicBezTo>
                    <a:pt x="4724" y="8774"/>
                    <a:pt x="4724" y="19575"/>
                    <a:pt x="4724" y="19575"/>
                  </a:cubicBezTo>
                  <a:close/>
                  <a:moveTo>
                    <a:pt x="19686" y="7069"/>
                  </a:moveTo>
                  <a:cubicBezTo>
                    <a:pt x="18842" y="6846"/>
                    <a:pt x="16858" y="6849"/>
                    <a:pt x="13956" y="6773"/>
                  </a:cubicBezTo>
                  <a:cubicBezTo>
                    <a:pt x="14093" y="6139"/>
                    <a:pt x="14124" y="5568"/>
                    <a:pt x="14124" y="4554"/>
                  </a:cubicBezTo>
                  <a:cubicBezTo>
                    <a:pt x="14124" y="2133"/>
                    <a:pt x="12361" y="0"/>
                    <a:pt x="10800" y="0"/>
                  </a:cubicBezTo>
                  <a:cubicBezTo>
                    <a:pt x="9698" y="0"/>
                    <a:pt x="8789" y="901"/>
                    <a:pt x="8774" y="2009"/>
                  </a:cubicBezTo>
                  <a:cubicBezTo>
                    <a:pt x="8760" y="3368"/>
                    <a:pt x="8340" y="5716"/>
                    <a:pt x="6074" y="6906"/>
                  </a:cubicBezTo>
                  <a:cubicBezTo>
                    <a:pt x="5908" y="6994"/>
                    <a:pt x="5433" y="7228"/>
                    <a:pt x="5364" y="7259"/>
                  </a:cubicBezTo>
                  <a:lnTo>
                    <a:pt x="5399" y="7289"/>
                  </a:lnTo>
                  <a:cubicBezTo>
                    <a:pt x="5045" y="6984"/>
                    <a:pt x="4554" y="6750"/>
                    <a:pt x="4049" y="6750"/>
                  </a:cubicBezTo>
                  <a:lnTo>
                    <a:pt x="2024" y="6750"/>
                  </a:lnTo>
                  <a:cubicBezTo>
                    <a:pt x="908" y="6750"/>
                    <a:pt x="0" y="7658"/>
                    <a:pt x="0" y="8774"/>
                  </a:cubicBezTo>
                  <a:lnTo>
                    <a:pt x="0" y="19575"/>
                  </a:lnTo>
                  <a:cubicBezTo>
                    <a:pt x="0" y="20691"/>
                    <a:pt x="908" y="21599"/>
                    <a:pt x="2024" y="21599"/>
                  </a:cubicBezTo>
                  <a:lnTo>
                    <a:pt x="4049" y="21599"/>
                  </a:lnTo>
                  <a:cubicBezTo>
                    <a:pt x="4853" y="21599"/>
                    <a:pt x="5525" y="21114"/>
                    <a:pt x="5850" y="20434"/>
                  </a:cubicBezTo>
                  <a:cubicBezTo>
                    <a:pt x="5859" y="20437"/>
                    <a:pt x="5873" y="20441"/>
                    <a:pt x="5882" y="20442"/>
                  </a:cubicBezTo>
                  <a:cubicBezTo>
                    <a:pt x="5927" y="20454"/>
                    <a:pt x="5979" y="20467"/>
                    <a:pt x="6044" y="20485"/>
                  </a:cubicBezTo>
                  <a:cubicBezTo>
                    <a:pt x="6056" y="20487"/>
                    <a:pt x="6062" y="20488"/>
                    <a:pt x="6074" y="20492"/>
                  </a:cubicBezTo>
                  <a:cubicBezTo>
                    <a:pt x="6464" y="20588"/>
                    <a:pt x="7212" y="20768"/>
                    <a:pt x="8812" y="21135"/>
                  </a:cubicBezTo>
                  <a:cubicBezTo>
                    <a:pt x="9155" y="21213"/>
                    <a:pt x="10966" y="21599"/>
                    <a:pt x="12844" y="21599"/>
                  </a:cubicBezTo>
                  <a:lnTo>
                    <a:pt x="16534" y="21599"/>
                  </a:lnTo>
                  <a:cubicBezTo>
                    <a:pt x="17659" y="21599"/>
                    <a:pt x="18469" y="21167"/>
                    <a:pt x="18952" y="20298"/>
                  </a:cubicBezTo>
                  <a:cubicBezTo>
                    <a:pt x="18958" y="20285"/>
                    <a:pt x="19114" y="19982"/>
                    <a:pt x="19240" y="19572"/>
                  </a:cubicBezTo>
                  <a:cubicBezTo>
                    <a:pt x="19336" y="19263"/>
                    <a:pt x="19371" y="18827"/>
                    <a:pt x="19256" y="18384"/>
                  </a:cubicBezTo>
                  <a:cubicBezTo>
                    <a:pt x="19981" y="17886"/>
                    <a:pt x="20214" y="17133"/>
                    <a:pt x="20366" y="16643"/>
                  </a:cubicBezTo>
                  <a:cubicBezTo>
                    <a:pt x="20620" y="15838"/>
                    <a:pt x="20544" y="15235"/>
                    <a:pt x="20367" y="14803"/>
                  </a:cubicBezTo>
                  <a:cubicBezTo>
                    <a:pt x="20775" y="14418"/>
                    <a:pt x="21122" y="13831"/>
                    <a:pt x="21269" y="12935"/>
                  </a:cubicBezTo>
                  <a:cubicBezTo>
                    <a:pt x="21361" y="12380"/>
                    <a:pt x="21263" y="11809"/>
                    <a:pt x="21007" y="11334"/>
                  </a:cubicBezTo>
                  <a:cubicBezTo>
                    <a:pt x="21389" y="10905"/>
                    <a:pt x="21564" y="10365"/>
                    <a:pt x="21583" y="9865"/>
                  </a:cubicBezTo>
                  <a:lnTo>
                    <a:pt x="21591" y="9724"/>
                  </a:lnTo>
                  <a:cubicBezTo>
                    <a:pt x="21596" y="9635"/>
                    <a:pt x="21600" y="9581"/>
                    <a:pt x="21600" y="9386"/>
                  </a:cubicBezTo>
                  <a:cubicBezTo>
                    <a:pt x="21600" y="8533"/>
                    <a:pt x="21010" y="7446"/>
                    <a:pt x="19686" y="706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3" name="AutoShape 82"/>
            <p:cNvSpPr>
              <a:spLocks/>
            </p:cNvSpPr>
            <p:nvPr/>
          </p:nvSpPr>
          <p:spPr bwMode="auto">
            <a:xfrm>
              <a:off x="8247973" y="2492697"/>
              <a:ext cx="43657" cy="436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4400"/>
                  </a:moveTo>
                  <a:cubicBezTo>
                    <a:pt x="8820" y="14400"/>
                    <a:pt x="7200" y="12782"/>
                    <a:pt x="7200" y="10800"/>
                  </a:cubicBezTo>
                  <a:cubicBezTo>
                    <a:pt x="7200" y="8817"/>
                    <a:pt x="8820" y="7200"/>
                    <a:pt x="10800" y="7200"/>
                  </a:cubicBezTo>
                  <a:cubicBezTo>
                    <a:pt x="12779" y="7200"/>
                    <a:pt x="14400" y="8817"/>
                    <a:pt x="14400" y="10800"/>
                  </a:cubicBezTo>
                  <a:cubicBezTo>
                    <a:pt x="14400" y="12782"/>
                    <a:pt x="12779" y="14400"/>
                    <a:pt x="10800" y="14400"/>
                  </a:cubicBezTo>
                  <a:moveTo>
                    <a:pt x="10800" y="0"/>
                  </a:move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6720289" y="2530647"/>
            <a:ext cx="584199" cy="438398"/>
            <a:chOff x="712110" y="4037334"/>
            <a:chExt cx="464344" cy="348456"/>
          </a:xfrm>
          <a:solidFill>
            <a:schemeClr val="accent2"/>
          </a:solidFill>
        </p:grpSpPr>
        <p:sp>
          <p:nvSpPr>
            <p:cNvPr id="45" name="AutoShape 118"/>
            <p:cNvSpPr>
              <a:spLocks/>
            </p:cNvSpPr>
            <p:nvPr/>
          </p:nvSpPr>
          <p:spPr bwMode="auto">
            <a:xfrm>
              <a:off x="712110" y="4037334"/>
              <a:ext cx="464344" cy="348456"/>
            </a:xfrm>
            <a:custGeom>
              <a:avLst/>
              <a:gdLst>
                <a:gd name="T0" fmla="*/ 10732 w 21464"/>
                <a:gd name="T1" fmla="*/ 10800 h 21600"/>
                <a:gd name="T2" fmla="*/ 10732 w 21464"/>
                <a:gd name="T3" fmla="*/ 10800 h 21600"/>
                <a:gd name="T4" fmla="*/ 10732 w 21464"/>
                <a:gd name="T5" fmla="*/ 10800 h 21600"/>
                <a:gd name="T6" fmla="*/ 10732 w 21464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464" h="21600">
                  <a:moveTo>
                    <a:pt x="19918" y="11754"/>
                  </a:moveTo>
                  <a:lnTo>
                    <a:pt x="16564" y="18954"/>
                  </a:lnTo>
                  <a:cubicBezTo>
                    <a:pt x="16317" y="19484"/>
                    <a:pt x="15892" y="19800"/>
                    <a:pt x="15427" y="19800"/>
                  </a:cubicBezTo>
                  <a:lnTo>
                    <a:pt x="2683" y="19800"/>
                  </a:lnTo>
                  <a:cubicBezTo>
                    <a:pt x="1943" y="19800"/>
                    <a:pt x="1341" y="18992"/>
                    <a:pt x="1341" y="18000"/>
                  </a:cubicBezTo>
                  <a:lnTo>
                    <a:pt x="1341" y="3600"/>
                  </a:lnTo>
                  <a:cubicBezTo>
                    <a:pt x="1341" y="2608"/>
                    <a:pt x="1943" y="1800"/>
                    <a:pt x="2683" y="1800"/>
                  </a:cubicBezTo>
                  <a:lnTo>
                    <a:pt x="15427" y="1800"/>
                  </a:lnTo>
                  <a:cubicBezTo>
                    <a:pt x="15892" y="1800"/>
                    <a:pt x="16317" y="2116"/>
                    <a:pt x="16564" y="2645"/>
                  </a:cubicBezTo>
                  <a:lnTo>
                    <a:pt x="19917" y="9845"/>
                  </a:lnTo>
                  <a:cubicBezTo>
                    <a:pt x="20188" y="10425"/>
                    <a:pt x="20188" y="11174"/>
                    <a:pt x="19918" y="11754"/>
                  </a:cubicBezTo>
                  <a:moveTo>
                    <a:pt x="21055" y="8891"/>
                  </a:moveTo>
                  <a:lnTo>
                    <a:pt x="17701" y="1691"/>
                  </a:lnTo>
                  <a:cubicBezTo>
                    <a:pt x="17211" y="639"/>
                    <a:pt x="16352" y="0"/>
                    <a:pt x="15427" y="0"/>
                  </a:cubicBezTo>
                  <a:lnTo>
                    <a:pt x="2683" y="0"/>
                  </a:lnTo>
                  <a:cubicBezTo>
                    <a:pt x="1201" y="0"/>
                    <a:pt x="0" y="1611"/>
                    <a:pt x="0" y="3600"/>
                  </a:cubicBezTo>
                  <a:lnTo>
                    <a:pt x="0" y="18000"/>
                  </a:lnTo>
                  <a:cubicBezTo>
                    <a:pt x="0" y="19988"/>
                    <a:pt x="1201" y="21599"/>
                    <a:pt x="2683" y="21599"/>
                  </a:cubicBezTo>
                  <a:lnTo>
                    <a:pt x="15427" y="21599"/>
                  </a:lnTo>
                  <a:cubicBezTo>
                    <a:pt x="16352" y="21599"/>
                    <a:pt x="17211" y="20960"/>
                    <a:pt x="17701" y="19908"/>
                  </a:cubicBezTo>
                  <a:lnTo>
                    <a:pt x="21055" y="12708"/>
                  </a:lnTo>
                  <a:cubicBezTo>
                    <a:pt x="21600" y="11541"/>
                    <a:pt x="21600" y="10059"/>
                    <a:pt x="21055" y="8891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6" name="AutoShape 119"/>
            <p:cNvSpPr>
              <a:spLocks/>
            </p:cNvSpPr>
            <p:nvPr/>
          </p:nvSpPr>
          <p:spPr bwMode="auto">
            <a:xfrm>
              <a:off x="1001829" y="4167509"/>
              <a:ext cx="87313" cy="873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000"/>
                  </a:moveTo>
                  <a:cubicBezTo>
                    <a:pt x="6825" y="18000"/>
                    <a:pt x="3600" y="14774"/>
                    <a:pt x="3600" y="10800"/>
                  </a:cubicBezTo>
                  <a:cubicBezTo>
                    <a:pt x="3600" y="6825"/>
                    <a:pt x="6825" y="3600"/>
                    <a:pt x="10800" y="3600"/>
                  </a:cubicBezTo>
                  <a:cubicBezTo>
                    <a:pt x="14774" y="3600"/>
                    <a:pt x="17999" y="6825"/>
                    <a:pt x="17999" y="10800"/>
                  </a:cubicBezTo>
                  <a:cubicBezTo>
                    <a:pt x="17999" y="14774"/>
                    <a:pt x="14774" y="18000"/>
                    <a:pt x="10800" y="18000"/>
                  </a:cubicBezTo>
                  <a:moveTo>
                    <a:pt x="10800" y="0"/>
                  </a:moveTo>
                  <a:cubicBezTo>
                    <a:pt x="4833" y="0"/>
                    <a:pt x="0" y="4833"/>
                    <a:pt x="0" y="10800"/>
                  </a:cubicBezTo>
                  <a:cubicBezTo>
                    <a:pt x="0" y="16766"/>
                    <a:pt x="4833" y="21599"/>
                    <a:pt x="10800" y="21599"/>
                  </a:cubicBezTo>
                  <a:cubicBezTo>
                    <a:pt x="16766" y="21599"/>
                    <a:pt x="21600" y="16766"/>
                    <a:pt x="21600" y="10800"/>
                  </a:cubicBezTo>
                  <a:cubicBezTo>
                    <a:pt x="21600" y="4833"/>
                    <a:pt x="16766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7004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  <p:bldP spid="32" grpId="0"/>
      <p:bldP spid="3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21" name="Group 4"/>
          <p:cNvGrpSpPr>
            <a:grpSpLocks noChangeAspect="1"/>
          </p:cNvGrpSpPr>
          <p:nvPr/>
        </p:nvGrpSpPr>
        <p:grpSpPr bwMode="auto">
          <a:xfrm>
            <a:off x="4146550" y="2030413"/>
            <a:ext cx="3995738" cy="3929062"/>
            <a:chOff x="2158" y="880"/>
            <a:chExt cx="3086" cy="3035"/>
          </a:xfrm>
        </p:grpSpPr>
        <p:sp>
          <p:nvSpPr>
            <p:cNvPr id="9230" name="Oval 5"/>
            <p:cNvSpPr>
              <a:spLocks noChangeArrowheads="1"/>
            </p:cNvSpPr>
            <p:nvPr/>
          </p:nvSpPr>
          <p:spPr bwMode="auto">
            <a:xfrm>
              <a:off x="2176" y="2462"/>
              <a:ext cx="1453" cy="145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zh-CN" sz="1800">
                <a:latin typeface="+mn-lt"/>
                <a:cs typeface="+mn-ea"/>
                <a:sym typeface="+mn-lt"/>
              </a:endParaRPr>
            </a:p>
          </p:txBody>
        </p:sp>
        <p:sp>
          <p:nvSpPr>
            <p:cNvPr id="9231" name="Freeform 6"/>
            <p:cNvSpPr>
              <a:spLocks/>
            </p:cNvSpPr>
            <p:nvPr/>
          </p:nvSpPr>
          <p:spPr bwMode="auto">
            <a:xfrm>
              <a:off x="2903" y="2462"/>
              <a:ext cx="726" cy="1453"/>
            </a:xfrm>
            <a:custGeom>
              <a:avLst/>
              <a:gdLst>
                <a:gd name="T0" fmla="*/ 0 w 612"/>
                <a:gd name="T1" fmla="*/ 0 h 1225"/>
                <a:gd name="T2" fmla="*/ 0 w 612"/>
                <a:gd name="T3" fmla="*/ 1723 h 1225"/>
                <a:gd name="T4" fmla="*/ 861 w 612"/>
                <a:gd name="T5" fmla="*/ 861 h 1225"/>
                <a:gd name="T6" fmla="*/ 0 w 612"/>
                <a:gd name="T7" fmla="*/ 0 h 122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12" h="1225">
                  <a:moveTo>
                    <a:pt x="0" y="0"/>
                  </a:moveTo>
                  <a:cubicBezTo>
                    <a:pt x="0" y="1225"/>
                    <a:pt x="0" y="1225"/>
                    <a:pt x="0" y="1225"/>
                  </a:cubicBezTo>
                  <a:cubicBezTo>
                    <a:pt x="338" y="1225"/>
                    <a:pt x="612" y="951"/>
                    <a:pt x="612" y="612"/>
                  </a:cubicBezTo>
                  <a:cubicBezTo>
                    <a:pt x="612" y="274"/>
                    <a:pt x="338" y="0"/>
                    <a:pt x="0" y="0"/>
                  </a:cubicBezTo>
                  <a:close/>
                </a:path>
              </a:pathLst>
            </a:custGeom>
            <a:solidFill>
              <a:srgbClr val="3A64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32" name="Oval 7"/>
            <p:cNvSpPr>
              <a:spLocks noChangeArrowheads="1"/>
            </p:cNvSpPr>
            <p:nvPr/>
          </p:nvSpPr>
          <p:spPr bwMode="auto">
            <a:xfrm>
              <a:off x="2176" y="2462"/>
              <a:ext cx="1453" cy="145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zh-CN" sz="1800">
                <a:latin typeface="+mn-lt"/>
                <a:cs typeface="+mn-ea"/>
                <a:sym typeface="+mn-lt"/>
              </a:endParaRPr>
            </a:p>
          </p:txBody>
        </p:sp>
        <p:sp>
          <p:nvSpPr>
            <p:cNvPr id="14" name="Freeform 8"/>
            <p:cNvSpPr>
              <a:spLocks/>
            </p:cNvSpPr>
            <p:nvPr/>
          </p:nvSpPr>
          <p:spPr bwMode="auto">
            <a:xfrm>
              <a:off x="2903" y="2462"/>
              <a:ext cx="726" cy="1453"/>
            </a:xfrm>
            <a:custGeom>
              <a:avLst/>
              <a:gdLst>
                <a:gd name="T0" fmla="*/ 0 w 612"/>
                <a:gd name="T1" fmla="*/ 0 h 1225"/>
                <a:gd name="T2" fmla="*/ 0 w 612"/>
                <a:gd name="T3" fmla="*/ 1225 h 1225"/>
                <a:gd name="T4" fmla="*/ 612 w 612"/>
                <a:gd name="T5" fmla="*/ 612 h 1225"/>
                <a:gd name="T6" fmla="*/ 0 w 612"/>
                <a:gd name="T7" fmla="*/ 0 h 1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2" h="1225">
                  <a:moveTo>
                    <a:pt x="0" y="0"/>
                  </a:moveTo>
                  <a:cubicBezTo>
                    <a:pt x="0" y="1225"/>
                    <a:pt x="0" y="1225"/>
                    <a:pt x="0" y="1225"/>
                  </a:cubicBezTo>
                  <a:cubicBezTo>
                    <a:pt x="338" y="1225"/>
                    <a:pt x="612" y="951"/>
                    <a:pt x="612" y="612"/>
                  </a:cubicBezTo>
                  <a:cubicBezTo>
                    <a:pt x="612" y="274"/>
                    <a:pt x="338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cs typeface="+mn-ea"/>
                <a:sym typeface="+mn-lt"/>
              </a:endParaRPr>
            </a:p>
          </p:txBody>
        </p:sp>
        <p:sp>
          <p:nvSpPr>
            <p:cNvPr id="9234" name="Freeform 9"/>
            <p:cNvSpPr>
              <a:spLocks noEditPoints="1"/>
            </p:cNvSpPr>
            <p:nvPr/>
          </p:nvSpPr>
          <p:spPr bwMode="auto">
            <a:xfrm>
              <a:off x="2659" y="2758"/>
              <a:ext cx="487" cy="860"/>
            </a:xfrm>
            <a:custGeom>
              <a:avLst/>
              <a:gdLst>
                <a:gd name="T0" fmla="*/ 502 w 411"/>
                <a:gd name="T1" fmla="*/ 0 h 725"/>
                <a:gd name="T2" fmla="*/ 75 w 411"/>
                <a:gd name="T3" fmla="*/ 0 h 725"/>
                <a:gd name="T4" fmla="*/ 0 w 411"/>
                <a:gd name="T5" fmla="*/ 75 h 725"/>
                <a:gd name="T6" fmla="*/ 0 w 411"/>
                <a:gd name="T7" fmla="*/ 945 h 725"/>
                <a:gd name="T8" fmla="*/ 75 w 411"/>
                <a:gd name="T9" fmla="*/ 1020 h 725"/>
                <a:gd name="T10" fmla="*/ 502 w 411"/>
                <a:gd name="T11" fmla="*/ 1020 h 725"/>
                <a:gd name="T12" fmla="*/ 577 w 411"/>
                <a:gd name="T13" fmla="*/ 945 h 725"/>
                <a:gd name="T14" fmla="*/ 577 w 411"/>
                <a:gd name="T15" fmla="*/ 75 h 725"/>
                <a:gd name="T16" fmla="*/ 502 w 411"/>
                <a:gd name="T17" fmla="*/ 0 h 725"/>
                <a:gd name="T18" fmla="*/ 184 w 411"/>
                <a:gd name="T19" fmla="*/ 45 h 725"/>
                <a:gd name="T20" fmla="*/ 395 w 411"/>
                <a:gd name="T21" fmla="*/ 45 h 725"/>
                <a:gd name="T22" fmla="*/ 404 w 411"/>
                <a:gd name="T23" fmla="*/ 63 h 725"/>
                <a:gd name="T24" fmla="*/ 395 w 411"/>
                <a:gd name="T25" fmla="*/ 81 h 725"/>
                <a:gd name="T26" fmla="*/ 184 w 411"/>
                <a:gd name="T27" fmla="*/ 81 h 725"/>
                <a:gd name="T28" fmla="*/ 174 w 411"/>
                <a:gd name="T29" fmla="*/ 63 h 725"/>
                <a:gd name="T30" fmla="*/ 184 w 411"/>
                <a:gd name="T31" fmla="*/ 45 h 725"/>
                <a:gd name="T32" fmla="*/ 289 w 411"/>
                <a:gd name="T33" fmla="*/ 947 h 725"/>
                <a:gd name="T34" fmla="*/ 242 w 411"/>
                <a:gd name="T35" fmla="*/ 899 h 725"/>
                <a:gd name="T36" fmla="*/ 289 w 411"/>
                <a:gd name="T37" fmla="*/ 852 h 725"/>
                <a:gd name="T38" fmla="*/ 335 w 411"/>
                <a:gd name="T39" fmla="*/ 899 h 725"/>
                <a:gd name="T40" fmla="*/ 289 w 411"/>
                <a:gd name="T41" fmla="*/ 947 h 725"/>
                <a:gd name="T42" fmla="*/ 523 w 411"/>
                <a:gd name="T43" fmla="*/ 784 h 725"/>
                <a:gd name="T44" fmla="*/ 56 w 411"/>
                <a:gd name="T45" fmla="*/ 784 h 725"/>
                <a:gd name="T46" fmla="*/ 56 w 411"/>
                <a:gd name="T47" fmla="*/ 126 h 725"/>
                <a:gd name="T48" fmla="*/ 523 w 411"/>
                <a:gd name="T49" fmla="*/ 126 h 725"/>
                <a:gd name="T50" fmla="*/ 523 w 411"/>
                <a:gd name="T51" fmla="*/ 784 h 725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411" h="725">
                  <a:moveTo>
                    <a:pt x="358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3"/>
                    <a:pt x="0" y="53"/>
                  </a:cubicBezTo>
                  <a:cubicBezTo>
                    <a:pt x="0" y="672"/>
                    <a:pt x="0" y="672"/>
                    <a:pt x="0" y="672"/>
                  </a:cubicBezTo>
                  <a:cubicBezTo>
                    <a:pt x="0" y="701"/>
                    <a:pt x="24" y="725"/>
                    <a:pt x="53" y="725"/>
                  </a:cubicBezTo>
                  <a:cubicBezTo>
                    <a:pt x="358" y="725"/>
                    <a:pt x="358" y="725"/>
                    <a:pt x="358" y="725"/>
                  </a:cubicBezTo>
                  <a:cubicBezTo>
                    <a:pt x="388" y="725"/>
                    <a:pt x="411" y="701"/>
                    <a:pt x="411" y="672"/>
                  </a:cubicBezTo>
                  <a:cubicBezTo>
                    <a:pt x="411" y="53"/>
                    <a:pt x="411" y="53"/>
                    <a:pt x="411" y="53"/>
                  </a:cubicBezTo>
                  <a:cubicBezTo>
                    <a:pt x="411" y="23"/>
                    <a:pt x="388" y="0"/>
                    <a:pt x="358" y="0"/>
                  </a:cubicBezTo>
                  <a:close/>
                  <a:moveTo>
                    <a:pt x="131" y="32"/>
                  </a:moveTo>
                  <a:cubicBezTo>
                    <a:pt x="281" y="32"/>
                    <a:pt x="281" y="32"/>
                    <a:pt x="281" y="32"/>
                  </a:cubicBezTo>
                  <a:cubicBezTo>
                    <a:pt x="285" y="32"/>
                    <a:pt x="288" y="38"/>
                    <a:pt x="288" y="45"/>
                  </a:cubicBezTo>
                  <a:cubicBezTo>
                    <a:pt x="288" y="52"/>
                    <a:pt x="285" y="57"/>
                    <a:pt x="281" y="57"/>
                  </a:cubicBezTo>
                  <a:cubicBezTo>
                    <a:pt x="131" y="57"/>
                    <a:pt x="131" y="57"/>
                    <a:pt x="131" y="57"/>
                  </a:cubicBezTo>
                  <a:cubicBezTo>
                    <a:pt x="127" y="57"/>
                    <a:pt x="124" y="52"/>
                    <a:pt x="124" y="45"/>
                  </a:cubicBezTo>
                  <a:cubicBezTo>
                    <a:pt x="124" y="38"/>
                    <a:pt x="127" y="32"/>
                    <a:pt x="131" y="32"/>
                  </a:cubicBezTo>
                  <a:close/>
                  <a:moveTo>
                    <a:pt x="206" y="673"/>
                  </a:moveTo>
                  <a:cubicBezTo>
                    <a:pt x="187" y="673"/>
                    <a:pt x="172" y="658"/>
                    <a:pt x="172" y="639"/>
                  </a:cubicBezTo>
                  <a:cubicBezTo>
                    <a:pt x="172" y="621"/>
                    <a:pt x="187" y="605"/>
                    <a:pt x="206" y="605"/>
                  </a:cubicBezTo>
                  <a:cubicBezTo>
                    <a:pt x="224" y="605"/>
                    <a:pt x="239" y="621"/>
                    <a:pt x="239" y="639"/>
                  </a:cubicBezTo>
                  <a:cubicBezTo>
                    <a:pt x="239" y="658"/>
                    <a:pt x="224" y="673"/>
                    <a:pt x="206" y="673"/>
                  </a:cubicBezTo>
                  <a:close/>
                  <a:moveTo>
                    <a:pt x="372" y="557"/>
                  </a:moveTo>
                  <a:cubicBezTo>
                    <a:pt x="40" y="557"/>
                    <a:pt x="40" y="557"/>
                    <a:pt x="40" y="557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372" y="89"/>
                    <a:pt x="372" y="89"/>
                    <a:pt x="372" y="89"/>
                  </a:cubicBezTo>
                  <a:lnTo>
                    <a:pt x="372" y="5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35" name="Oval 10"/>
            <p:cNvSpPr>
              <a:spLocks noChangeArrowheads="1"/>
            </p:cNvSpPr>
            <p:nvPr/>
          </p:nvSpPr>
          <p:spPr bwMode="auto">
            <a:xfrm>
              <a:off x="3791" y="880"/>
              <a:ext cx="1453" cy="145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zh-CN" sz="1800">
                <a:latin typeface="+mn-lt"/>
                <a:cs typeface="+mn-ea"/>
                <a:sym typeface="+mn-lt"/>
              </a:endParaRPr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4518" y="880"/>
              <a:ext cx="726" cy="1451"/>
            </a:xfrm>
            <a:custGeom>
              <a:avLst/>
              <a:gdLst>
                <a:gd name="T0" fmla="*/ 0 w 612"/>
                <a:gd name="T1" fmla="*/ 0 h 1224"/>
                <a:gd name="T2" fmla="*/ 0 w 612"/>
                <a:gd name="T3" fmla="*/ 1224 h 1224"/>
                <a:gd name="T4" fmla="*/ 612 w 612"/>
                <a:gd name="T5" fmla="*/ 612 h 1224"/>
                <a:gd name="T6" fmla="*/ 0 w 612"/>
                <a:gd name="T7" fmla="*/ 0 h 1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2" h="1224">
                  <a:moveTo>
                    <a:pt x="0" y="0"/>
                  </a:moveTo>
                  <a:cubicBezTo>
                    <a:pt x="0" y="1224"/>
                    <a:pt x="0" y="1224"/>
                    <a:pt x="0" y="1224"/>
                  </a:cubicBezTo>
                  <a:cubicBezTo>
                    <a:pt x="338" y="1224"/>
                    <a:pt x="612" y="950"/>
                    <a:pt x="612" y="612"/>
                  </a:cubicBezTo>
                  <a:cubicBezTo>
                    <a:pt x="612" y="274"/>
                    <a:pt x="338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cs typeface="+mn-ea"/>
                <a:sym typeface="+mn-lt"/>
              </a:endParaRPr>
            </a:p>
          </p:txBody>
        </p:sp>
        <p:sp>
          <p:nvSpPr>
            <p:cNvPr id="9237" name="Freeform 12"/>
            <p:cNvSpPr>
              <a:spLocks/>
            </p:cNvSpPr>
            <p:nvPr/>
          </p:nvSpPr>
          <p:spPr bwMode="auto">
            <a:xfrm>
              <a:off x="4101" y="1196"/>
              <a:ext cx="826" cy="829"/>
            </a:xfrm>
            <a:custGeom>
              <a:avLst/>
              <a:gdLst>
                <a:gd name="T0" fmla="*/ 949 w 697"/>
                <a:gd name="T1" fmla="*/ 763 h 699"/>
                <a:gd name="T2" fmla="*/ 802 w 697"/>
                <a:gd name="T3" fmla="*/ 614 h 699"/>
                <a:gd name="T4" fmla="*/ 693 w 697"/>
                <a:gd name="T5" fmla="*/ 618 h 699"/>
                <a:gd name="T6" fmla="*/ 620 w 697"/>
                <a:gd name="T7" fmla="*/ 693 h 699"/>
                <a:gd name="T8" fmla="*/ 606 w 697"/>
                <a:gd name="T9" fmla="*/ 683 h 699"/>
                <a:gd name="T10" fmla="*/ 427 w 697"/>
                <a:gd name="T11" fmla="*/ 554 h 699"/>
                <a:gd name="T12" fmla="*/ 296 w 697"/>
                <a:gd name="T13" fmla="*/ 374 h 699"/>
                <a:gd name="T14" fmla="*/ 289 w 697"/>
                <a:gd name="T15" fmla="*/ 361 h 699"/>
                <a:gd name="T16" fmla="*/ 339 w 697"/>
                <a:gd name="T17" fmla="*/ 311 h 699"/>
                <a:gd name="T18" fmla="*/ 364 w 697"/>
                <a:gd name="T19" fmla="*/ 286 h 699"/>
                <a:gd name="T20" fmla="*/ 365 w 697"/>
                <a:gd name="T21" fmla="*/ 177 h 699"/>
                <a:gd name="T22" fmla="*/ 218 w 697"/>
                <a:gd name="T23" fmla="*/ 30 h 699"/>
                <a:gd name="T24" fmla="*/ 109 w 697"/>
                <a:gd name="T25" fmla="*/ 32 h 699"/>
                <a:gd name="T26" fmla="*/ 68 w 697"/>
                <a:gd name="T27" fmla="*/ 74 h 699"/>
                <a:gd name="T28" fmla="*/ 69 w 697"/>
                <a:gd name="T29" fmla="*/ 75 h 699"/>
                <a:gd name="T30" fmla="*/ 36 w 697"/>
                <a:gd name="T31" fmla="*/ 135 h 699"/>
                <a:gd name="T32" fmla="*/ 20 w 697"/>
                <a:gd name="T33" fmla="*/ 197 h 699"/>
                <a:gd name="T34" fmla="*/ 274 w 697"/>
                <a:gd name="T35" fmla="*/ 706 h 699"/>
                <a:gd name="T36" fmla="*/ 783 w 697"/>
                <a:gd name="T37" fmla="*/ 961 h 699"/>
                <a:gd name="T38" fmla="*/ 844 w 697"/>
                <a:gd name="T39" fmla="*/ 945 h 699"/>
                <a:gd name="T40" fmla="*/ 904 w 697"/>
                <a:gd name="T41" fmla="*/ 912 h 699"/>
                <a:gd name="T42" fmla="*/ 905 w 697"/>
                <a:gd name="T43" fmla="*/ 913 h 699"/>
                <a:gd name="T44" fmla="*/ 948 w 697"/>
                <a:gd name="T45" fmla="*/ 871 h 699"/>
                <a:gd name="T46" fmla="*/ 949 w 697"/>
                <a:gd name="T47" fmla="*/ 763 h 699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697" h="699">
                  <a:moveTo>
                    <a:pt x="676" y="542"/>
                  </a:moveTo>
                  <a:cubicBezTo>
                    <a:pt x="571" y="437"/>
                    <a:pt x="571" y="437"/>
                    <a:pt x="571" y="437"/>
                  </a:cubicBezTo>
                  <a:cubicBezTo>
                    <a:pt x="550" y="416"/>
                    <a:pt x="516" y="417"/>
                    <a:pt x="494" y="439"/>
                  </a:cubicBezTo>
                  <a:cubicBezTo>
                    <a:pt x="441" y="492"/>
                    <a:pt x="441" y="492"/>
                    <a:pt x="441" y="492"/>
                  </a:cubicBezTo>
                  <a:cubicBezTo>
                    <a:pt x="438" y="490"/>
                    <a:pt x="434" y="488"/>
                    <a:pt x="431" y="486"/>
                  </a:cubicBezTo>
                  <a:cubicBezTo>
                    <a:pt x="397" y="467"/>
                    <a:pt x="352" y="442"/>
                    <a:pt x="304" y="394"/>
                  </a:cubicBezTo>
                  <a:cubicBezTo>
                    <a:pt x="255" y="346"/>
                    <a:pt x="230" y="300"/>
                    <a:pt x="211" y="266"/>
                  </a:cubicBezTo>
                  <a:cubicBezTo>
                    <a:pt x="209" y="263"/>
                    <a:pt x="208" y="259"/>
                    <a:pt x="206" y="256"/>
                  </a:cubicBezTo>
                  <a:cubicBezTo>
                    <a:pt x="241" y="221"/>
                    <a:pt x="241" y="221"/>
                    <a:pt x="241" y="221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80" y="182"/>
                    <a:pt x="281" y="147"/>
                    <a:pt x="260" y="126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34" y="0"/>
                    <a:pt x="100" y="1"/>
                    <a:pt x="78" y="2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9" y="53"/>
                    <a:pt x="49" y="53"/>
                    <a:pt x="49" y="53"/>
                  </a:cubicBezTo>
                  <a:cubicBezTo>
                    <a:pt x="39" y="66"/>
                    <a:pt x="31" y="81"/>
                    <a:pt x="25" y="96"/>
                  </a:cubicBezTo>
                  <a:cubicBezTo>
                    <a:pt x="19" y="111"/>
                    <a:pt x="16" y="126"/>
                    <a:pt x="14" y="140"/>
                  </a:cubicBezTo>
                  <a:cubicBezTo>
                    <a:pt x="0" y="255"/>
                    <a:pt x="53" y="360"/>
                    <a:pt x="195" y="502"/>
                  </a:cubicBezTo>
                  <a:cubicBezTo>
                    <a:pt x="392" y="699"/>
                    <a:pt x="551" y="684"/>
                    <a:pt x="558" y="683"/>
                  </a:cubicBezTo>
                  <a:cubicBezTo>
                    <a:pt x="572" y="682"/>
                    <a:pt x="587" y="678"/>
                    <a:pt x="601" y="672"/>
                  </a:cubicBezTo>
                  <a:cubicBezTo>
                    <a:pt x="617" y="666"/>
                    <a:pt x="631" y="658"/>
                    <a:pt x="644" y="648"/>
                  </a:cubicBezTo>
                  <a:cubicBezTo>
                    <a:pt x="645" y="649"/>
                    <a:pt x="645" y="649"/>
                    <a:pt x="645" y="649"/>
                  </a:cubicBezTo>
                  <a:cubicBezTo>
                    <a:pt x="675" y="619"/>
                    <a:pt x="675" y="619"/>
                    <a:pt x="675" y="619"/>
                  </a:cubicBezTo>
                  <a:cubicBezTo>
                    <a:pt x="696" y="598"/>
                    <a:pt x="697" y="563"/>
                    <a:pt x="676" y="5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2158" y="880"/>
              <a:ext cx="1453" cy="14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cs typeface="+mn-ea"/>
                <a:sym typeface="+mn-lt"/>
              </a:endParaRPr>
            </a:p>
          </p:txBody>
        </p:sp>
        <p:sp>
          <p:nvSpPr>
            <p:cNvPr id="20" name="Freeform 14"/>
            <p:cNvSpPr>
              <a:spLocks/>
            </p:cNvSpPr>
            <p:nvPr/>
          </p:nvSpPr>
          <p:spPr bwMode="auto">
            <a:xfrm>
              <a:off x="2885" y="880"/>
              <a:ext cx="726" cy="1451"/>
            </a:xfrm>
            <a:custGeom>
              <a:avLst/>
              <a:gdLst>
                <a:gd name="T0" fmla="*/ 0 w 612"/>
                <a:gd name="T1" fmla="*/ 0 h 1224"/>
                <a:gd name="T2" fmla="*/ 0 w 612"/>
                <a:gd name="T3" fmla="*/ 1224 h 1224"/>
                <a:gd name="T4" fmla="*/ 612 w 612"/>
                <a:gd name="T5" fmla="*/ 612 h 1224"/>
                <a:gd name="T6" fmla="*/ 0 w 612"/>
                <a:gd name="T7" fmla="*/ 0 h 1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2" h="1224">
                  <a:moveTo>
                    <a:pt x="0" y="0"/>
                  </a:moveTo>
                  <a:cubicBezTo>
                    <a:pt x="0" y="1224"/>
                    <a:pt x="0" y="1224"/>
                    <a:pt x="0" y="1224"/>
                  </a:cubicBezTo>
                  <a:cubicBezTo>
                    <a:pt x="338" y="1224"/>
                    <a:pt x="612" y="950"/>
                    <a:pt x="612" y="612"/>
                  </a:cubicBezTo>
                  <a:cubicBezTo>
                    <a:pt x="612" y="274"/>
                    <a:pt x="338" y="0"/>
                    <a:pt x="0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cs typeface="+mn-ea"/>
                <a:sym typeface="+mn-lt"/>
              </a:endParaRPr>
            </a:p>
          </p:txBody>
        </p:sp>
        <p:sp>
          <p:nvSpPr>
            <p:cNvPr id="9240" name="Freeform 15"/>
            <p:cNvSpPr>
              <a:spLocks/>
            </p:cNvSpPr>
            <p:nvPr/>
          </p:nvSpPr>
          <p:spPr bwMode="auto">
            <a:xfrm>
              <a:off x="2522" y="1668"/>
              <a:ext cx="726" cy="238"/>
            </a:xfrm>
            <a:custGeom>
              <a:avLst/>
              <a:gdLst>
                <a:gd name="T0" fmla="*/ 808 w 612"/>
                <a:gd name="T1" fmla="*/ 283 h 200"/>
                <a:gd name="T2" fmla="*/ 861 w 612"/>
                <a:gd name="T3" fmla="*/ 262 h 200"/>
                <a:gd name="T4" fmla="*/ 601 w 612"/>
                <a:gd name="T5" fmla="*/ 0 h 200"/>
                <a:gd name="T6" fmla="*/ 582 w 612"/>
                <a:gd name="T7" fmla="*/ 13 h 200"/>
                <a:gd name="T8" fmla="*/ 536 w 612"/>
                <a:gd name="T9" fmla="*/ 46 h 200"/>
                <a:gd name="T10" fmla="*/ 486 w 612"/>
                <a:gd name="T11" fmla="*/ 73 h 200"/>
                <a:gd name="T12" fmla="*/ 431 w 612"/>
                <a:gd name="T13" fmla="*/ 84 h 200"/>
                <a:gd name="T14" fmla="*/ 431 w 612"/>
                <a:gd name="T15" fmla="*/ 84 h 200"/>
                <a:gd name="T16" fmla="*/ 429 w 612"/>
                <a:gd name="T17" fmla="*/ 84 h 200"/>
                <a:gd name="T18" fmla="*/ 372 w 612"/>
                <a:gd name="T19" fmla="*/ 73 h 200"/>
                <a:gd name="T20" fmla="*/ 325 w 612"/>
                <a:gd name="T21" fmla="*/ 46 h 200"/>
                <a:gd name="T22" fmla="*/ 278 w 612"/>
                <a:gd name="T23" fmla="*/ 13 h 200"/>
                <a:gd name="T24" fmla="*/ 260 w 612"/>
                <a:gd name="T25" fmla="*/ 0 h 200"/>
                <a:gd name="T26" fmla="*/ 0 w 612"/>
                <a:gd name="T27" fmla="*/ 262 h 200"/>
                <a:gd name="T28" fmla="*/ 53 w 612"/>
                <a:gd name="T29" fmla="*/ 283 h 200"/>
                <a:gd name="T30" fmla="*/ 808 w 612"/>
                <a:gd name="T31" fmla="*/ 283 h 200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612" h="200">
                  <a:moveTo>
                    <a:pt x="574" y="200"/>
                  </a:moveTo>
                  <a:cubicBezTo>
                    <a:pt x="588" y="200"/>
                    <a:pt x="601" y="195"/>
                    <a:pt x="612" y="185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23" y="3"/>
                    <a:pt x="418" y="7"/>
                    <a:pt x="414" y="9"/>
                  </a:cubicBezTo>
                  <a:cubicBezTo>
                    <a:pt x="400" y="20"/>
                    <a:pt x="389" y="28"/>
                    <a:pt x="381" y="33"/>
                  </a:cubicBezTo>
                  <a:cubicBezTo>
                    <a:pt x="372" y="39"/>
                    <a:pt x="361" y="45"/>
                    <a:pt x="346" y="51"/>
                  </a:cubicBezTo>
                  <a:cubicBezTo>
                    <a:pt x="332" y="57"/>
                    <a:pt x="319" y="60"/>
                    <a:pt x="306" y="60"/>
                  </a:cubicBezTo>
                  <a:cubicBezTo>
                    <a:pt x="306" y="60"/>
                    <a:pt x="306" y="60"/>
                    <a:pt x="306" y="60"/>
                  </a:cubicBezTo>
                  <a:cubicBezTo>
                    <a:pt x="305" y="60"/>
                    <a:pt x="305" y="60"/>
                    <a:pt x="305" y="60"/>
                  </a:cubicBezTo>
                  <a:cubicBezTo>
                    <a:pt x="293" y="60"/>
                    <a:pt x="280" y="57"/>
                    <a:pt x="265" y="51"/>
                  </a:cubicBezTo>
                  <a:cubicBezTo>
                    <a:pt x="251" y="45"/>
                    <a:pt x="240" y="39"/>
                    <a:pt x="231" y="33"/>
                  </a:cubicBezTo>
                  <a:cubicBezTo>
                    <a:pt x="222" y="28"/>
                    <a:pt x="211" y="20"/>
                    <a:pt x="197" y="9"/>
                  </a:cubicBezTo>
                  <a:cubicBezTo>
                    <a:pt x="193" y="7"/>
                    <a:pt x="189" y="4"/>
                    <a:pt x="185" y="0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10" y="195"/>
                    <a:pt x="23" y="200"/>
                    <a:pt x="38" y="200"/>
                  </a:cubicBezTo>
                  <a:lnTo>
                    <a:pt x="574" y="2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41" name="Freeform 16"/>
            <p:cNvSpPr>
              <a:spLocks/>
            </p:cNvSpPr>
            <p:nvPr/>
          </p:nvSpPr>
          <p:spPr bwMode="auto">
            <a:xfrm>
              <a:off x="2507" y="1493"/>
              <a:ext cx="193" cy="333"/>
            </a:xfrm>
            <a:custGeom>
              <a:avLst/>
              <a:gdLst>
                <a:gd name="T0" fmla="*/ 52 w 163"/>
                <a:gd name="T1" fmla="*/ 45 h 281"/>
                <a:gd name="T2" fmla="*/ 0 w 163"/>
                <a:gd name="T3" fmla="*/ 0 h 281"/>
                <a:gd name="T4" fmla="*/ 0 w 163"/>
                <a:gd name="T5" fmla="*/ 395 h 281"/>
                <a:gd name="T6" fmla="*/ 229 w 163"/>
                <a:gd name="T7" fmla="*/ 167 h 281"/>
                <a:gd name="T8" fmla="*/ 52 w 163"/>
                <a:gd name="T9" fmla="*/ 45 h 28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63" h="281">
                  <a:moveTo>
                    <a:pt x="37" y="32"/>
                  </a:moveTo>
                  <a:cubicBezTo>
                    <a:pt x="23" y="23"/>
                    <a:pt x="11" y="12"/>
                    <a:pt x="0" y="0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30" y="96"/>
                    <a:pt x="88" y="67"/>
                    <a:pt x="37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42" name="Freeform 17"/>
            <p:cNvSpPr>
              <a:spLocks/>
            </p:cNvSpPr>
            <p:nvPr/>
          </p:nvSpPr>
          <p:spPr bwMode="auto">
            <a:xfrm>
              <a:off x="3070" y="1493"/>
              <a:ext cx="193" cy="333"/>
            </a:xfrm>
            <a:custGeom>
              <a:avLst/>
              <a:gdLst>
                <a:gd name="T0" fmla="*/ 176 w 163"/>
                <a:gd name="T1" fmla="*/ 45 h 281"/>
                <a:gd name="T2" fmla="*/ 0 w 163"/>
                <a:gd name="T3" fmla="*/ 167 h 281"/>
                <a:gd name="T4" fmla="*/ 229 w 163"/>
                <a:gd name="T5" fmla="*/ 395 h 281"/>
                <a:gd name="T6" fmla="*/ 229 w 163"/>
                <a:gd name="T7" fmla="*/ 0 h 281"/>
                <a:gd name="T8" fmla="*/ 176 w 163"/>
                <a:gd name="T9" fmla="*/ 45 h 28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63" h="281">
                  <a:moveTo>
                    <a:pt x="126" y="32"/>
                  </a:moveTo>
                  <a:cubicBezTo>
                    <a:pt x="77" y="65"/>
                    <a:pt x="34" y="94"/>
                    <a:pt x="0" y="119"/>
                  </a:cubicBezTo>
                  <a:cubicBezTo>
                    <a:pt x="163" y="281"/>
                    <a:pt x="163" y="281"/>
                    <a:pt x="163" y="281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52" y="12"/>
                    <a:pt x="140" y="22"/>
                    <a:pt x="126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43" name="Freeform 18"/>
            <p:cNvSpPr>
              <a:spLocks/>
            </p:cNvSpPr>
            <p:nvPr/>
          </p:nvSpPr>
          <p:spPr bwMode="auto">
            <a:xfrm>
              <a:off x="2498" y="1306"/>
              <a:ext cx="774" cy="387"/>
            </a:xfrm>
            <a:custGeom>
              <a:avLst/>
              <a:gdLst>
                <a:gd name="T0" fmla="*/ 837 w 652"/>
                <a:gd name="T1" fmla="*/ 0 h 327"/>
                <a:gd name="T2" fmla="*/ 82 w 652"/>
                <a:gd name="T3" fmla="*/ 0 h 327"/>
                <a:gd name="T4" fmla="*/ 21 w 652"/>
                <a:gd name="T5" fmla="*/ 26 h 327"/>
                <a:gd name="T6" fmla="*/ 0 w 652"/>
                <a:gd name="T7" fmla="*/ 93 h 327"/>
                <a:gd name="T8" fmla="*/ 28 w 652"/>
                <a:gd name="T9" fmla="*/ 162 h 327"/>
                <a:gd name="T10" fmla="*/ 88 w 652"/>
                <a:gd name="T11" fmla="*/ 221 h 327"/>
                <a:gd name="T12" fmla="*/ 194 w 652"/>
                <a:gd name="T13" fmla="*/ 295 h 327"/>
                <a:gd name="T14" fmla="*/ 274 w 652"/>
                <a:gd name="T15" fmla="*/ 351 h 327"/>
                <a:gd name="T16" fmla="*/ 326 w 652"/>
                <a:gd name="T17" fmla="*/ 388 h 327"/>
                <a:gd name="T18" fmla="*/ 336 w 652"/>
                <a:gd name="T19" fmla="*/ 394 h 327"/>
                <a:gd name="T20" fmla="*/ 349 w 652"/>
                <a:gd name="T21" fmla="*/ 404 h 327"/>
                <a:gd name="T22" fmla="*/ 376 w 652"/>
                <a:gd name="T23" fmla="*/ 423 h 327"/>
                <a:gd name="T24" fmla="*/ 404 w 652"/>
                <a:gd name="T25" fmla="*/ 440 h 327"/>
                <a:gd name="T26" fmla="*/ 432 w 652"/>
                <a:gd name="T27" fmla="*/ 452 h 327"/>
                <a:gd name="T28" fmla="*/ 458 w 652"/>
                <a:gd name="T29" fmla="*/ 458 h 327"/>
                <a:gd name="T30" fmla="*/ 459 w 652"/>
                <a:gd name="T31" fmla="*/ 458 h 327"/>
                <a:gd name="T32" fmla="*/ 459 w 652"/>
                <a:gd name="T33" fmla="*/ 458 h 327"/>
                <a:gd name="T34" fmla="*/ 484 w 652"/>
                <a:gd name="T35" fmla="*/ 452 h 327"/>
                <a:gd name="T36" fmla="*/ 514 w 652"/>
                <a:gd name="T37" fmla="*/ 440 h 327"/>
                <a:gd name="T38" fmla="*/ 541 w 652"/>
                <a:gd name="T39" fmla="*/ 423 h 327"/>
                <a:gd name="T40" fmla="*/ 570 w 652"/>
                <a:gd name="T41" fmla="*/ 404 h 327"/>
                <a:gd name="T42" fmla="*/ 583 w 652"/>
                <a:gd name="T43" fmla="*/ 394 h 327"/>
                <a:gd name="T44" fmla="*/ 590 w 652"/>
                <a:gd name="T45" fmla="*/ 388 h 327"/>
                <a:gd name="T46" fmla="*/ 642 w 652"/>
                <a:gd name="T47" fmla="*/ 351 h 327"/>
                <a:gd name="T48" fmla="*/ 831 w 652"/>
                <a:gd name="T49" fmla="*/ 221 h 327"/>
                <a:gd name="T50" fmla="*/ 894 w 652"/>
                <a:gd name="T51" fmla="*/ 160 h 327"/>
                <a:gd name="T52" fmla="*/ 919 w 652"/>
                <a:gd name="T53" fmla="*/ 83 h 327"/>
                <a:gd name="T54" fmla="*/ 895 w 652"/>
                <a:gd name="T55" fmla="*/ 24 h 327"/>
                <a:gd name="T56" fmla="*/ 837 w 652"/>
                <a:gd name="T57" fmla="*/ 0 h 327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652" h="327">
                  <a:moveTo>
                    <a:pt x="594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39" y="0"/>
                    <a:pt x="25" y="7"/>
                    <a:pt x="15" y="19"/>
                  </a:cubicBezTo>
                  <a:cubicBezTo>
                    <a:pt x="5" y="32"/>
                    <a:pt x="0" y="48"/>
                    <a:pt x="0" y="67"/>
                  </a:cubicBezTo>
                  <a:cubicBezTo>
                    <a:pt x="0" y="82"/>
                    <a:pt x="6" y="98"/>
                    <a:pt x="20" y="116"/>
                  </a:cubicBezTo>
                  <a:cubicBezTo>
                    <a:pt x="33" y="134"/>
                    <a:pt x="47" y="148"/>
                    <a:pt x="62" y="158"/>
                  </a:cubicBezTo>
                  <a:cubicBezTo>
                    <a:pt x="70" y="164"/>
                    <a:pt x="95" y="182"/>
                    <a:pt x="137" y="210"/>
                  </a:cubicBezTo>
                  <a:cubicBezTo>
                    <a:pt x="159" y="226"/>
                    <a:pt x="179" y="239"/>
                    <a:pt x="195" y="251"/>
                  </a:cubicBezTo>
                  <a:cubicBezTo>
                    <a:pt x="210" y="261"/>
                    <a:pt x="222" y="270"/>
                    <a:pt x="232" y="277"/>
                  </a:cubicBezTo>
                  <a:cubicBezTo>
                    <a:pt x="233" y="278"/>
                    <a:pt x="235" y="279"/>
                    <a:pt x="238" y="281"/>
                  </a:cubicBezTo>
                  <a:cubicBezTo>
                    <a:pt x="240" y="283"/>
                    <a:pt x="244" y="285"/>
                    <a:pt x="248" y="288"/>
                  </a:cubicBezTo>
                  <a:cubicBezTo>
                    <a:pt x="256" y="294"/>
                    <a:pt x="262" y="298"/>
                    <a:pt x="267" y="302"/>
                  </a:cubicBezTo>
                  <a:cubicBezTo>
                    <a:pt x="273" y="305"/>
                    <a:pt x="279" y="309"/>
                    <a:pt x="286" y="314"/>
                  </a:cubicBezTo>
                  <a:cubicBezTo>
                    <a:pt x="294" y="318"/>
                    <a:pt x="301" y="321"/>
                    <a:pt x="307" y="323"/>
                  </a:cubicBezTo>
                  <a:cubicBezTo>
                    <a:pt x="314" y="326"/>
                    <a:pt x="320" y="327"/>
                    <a:pt x="325" y="327"/>
                  </a:cubicBezTo>
                  <a:cubicBezTo>
                    <a:pt x="326" y="327"/>
                    <a:pt x="326" y="327"/>
                    <a:pt x="326" y="327"/>
                  </a:cubicBezTo>
                  <a:cubicBezTo>
                    <a:pt x="326" y="327"/>
                    <a:pt x="326" y="327"/>
                    <a:pt x="326" y="327"/>
                  </a:cubicBezTo>
                  <a:cubicBezTo>
                    <a:pt x="332" y="327"/>
                    <a:pt x="338" y="326"/>
                    <a:pt x="344" y="323"/>
                  </a:cubicBezTo>
                  <a:cubicBezTo>
                    <a:pt x="351" y="321"/>
                    <a:pt x="358" y="318"/>
                    <a:pt x="365" y="314"/>
                  </a:cubicBezTo>
                  <a:cubicBezTo>
                    <a:pt x="373" y="309"/>
                    <a:pt x="379" y="305"/>
                    <a:pt x="384" y="302"/>
                  </a:cubicBezTo>
                  <a:cubicBezTo>
                    <a:pt x="389" y="298"/>
                    <a:pt x="396" y="294"/>
                    <a:pt x="404" y="288"/>
                  </a:cubicBezTo>
                  <a:cubicBezTo>
                    <a:pt x="408" y="285"/>
                    <a:pt x="411" y="283"/>
                    <a:pt x="414" y="281"/>
                  </a:cubicBezTo>
                  <a:cubicBezTo>
                    <a:pt x="416" y="279"/>
                    <a:pt x="418" y="278"/>
                    <a:pt x="419" y="277"/>
                  </a:cubicBezTo>
                  <a:cubicBezTo>
                    <a:pt x="427" y="271"/>
                    <a:pt x="440" y="263"/>
                    <a:pt x="456" y="251"/>
                  </a:cubicBezTo>
                  <a:cubicBezTo>
                    <a:pt x="486" y="230"/>
                    <a:pt x="531" y="199"/>
                    <a:pt x="590" y="158"/>
                  </a:cubicBezTo>
                  <a:cubicBezTo>
                    <a:pt x="608" y="146"/>
                    <a:pt x="622" y="131"/>
                    <a:pt x="634" y="114"/>
                  </a:cubicBezTo>
                  <a:cubicBezTo>
                    <a:pt x="646" y="96"/>
                    <a:pt x="652" y="78"/>
                    <a:pt x="652" y="59"/>
                  </a:cubicBezTo>
                  <a:cubicBezTo>
                    <a:pt x="652" y="43"/>
                    <a:pt x="646" y="29"/>
                    <a:pt x="635" y="17"/>
                  </a:cubicBezTo>
                  <a:cubicBezTo>
                    <a:pt x="623" y="6"/>
                    <a:pt x="610" y="0"/>
                    <a:pt x="5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44" name="Oval 19"/>
            <p:cNvSpPr>
              <a:spLocks noChangeArrowheads="1"/>
            </p:cNvSpPr>
            <p:nvPr/>
          </p:nvSpPr>
          <p:spPr bwMode="auto">
            <a:xfrm>
              <a:off x="3776" y="2462"/>
              <a:ext cx="1453" cy="145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zh-CN" altLang="zh-CN" sz="1800">
                <a:latin typeface="+mn-lt"/>
                <a:cs typeface="+mn-ea"/>
                <a:sym typeface="+mn-lt"/>
              </a:endParaRPr>
            </a:p>
          </p:txBody>
        </p:sp>
        <p:sp>
          <p:nvSpPr>
            <p:cNvPr id="26" name="Freeform 20"/>
            <p:cNvSpPr>
              <a:spLocks/>
            </p:cNvSpPr>
            <p:nvPr/>
          </p:nvSpPr>
          <p:spPr bwMode="auto">
            <a:xfrm>
              <a:off x="4503" y="2462"/>
              <a:ext cx="726" cy="1453"/>
            </a:xfrm>
            <a:custGeom>
              <a:avLst/>
              <a:gdLst>
                <a:gd name="T0" fmla="*/ 0 w 612"/>
                <a:gd name="T1" fmla="*/ 0 h 1225"/>
                <a:gd name="T2" fmla="*/ 0 w 612"/>
                <a:gd name="T3" fmla="*/ 1225 h 1225"/>
                <a:gd name="T4" fmla="*/ 612 w 612"/>
                <a:gd name="T5" fmla="*/ 612 h 1225"/>
                <a:gd name="T6" fmla="*/ 0 w 612"/>
                <a:gd name="T7" fmla="*/ 0 h 1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2" h="1225">
                  <a:moveTo>
                    <a:pt x="0" y="0"/>
                  </a:moveTo>
                  <a:cubicBezTo>
                    <a:pt x="0" y="1225"/>
                    <a:pt x="0" y="1225"/>
                    <a:pt x="0" y="1225"/>
                  </a:cubicBezTo>
                  <a:cubicBezTo>
                    <a:pt x="338" y="1225"/>
                    <a:pt x="612" y="951"/>
                    <a:pt x="612" y="612"/>
                  </a:cubicBezTo>
                  <a:cubicBezTo>
                    <a:pt x="612" y="274"/>
                    <a:pt x="338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cs typeface="+mn-ea"/>
                <a:sym typeface="+mn-lt"/>
              </a:endParaRPr>
            </a:p>
          </p:txBody>
        </p:sp>
        <p:sp>
          <p:nvSpPr>
            <p:cNvPr id="9246" name="Freeform 21"/>
            <p:cNvSpPr>
              <a:spLocks noEditPoints="1"/>
            </p:cNvSpPr>
            <p:nvPr/>
          </p:nvSpPr>
          <p:spPr bwMode="auto">
            <a:xfrm>
              <a:off x="4101" y="2787"/>
              <a:ext cx="804" cy="803"/>
            </a:xfrm>
            <a:custGeom>
              <a:avLst/>
              <a:gdLst>
                <a:gd name="T0" fmla="*/ 824 w 678"/>
                <a:gd name="T1" fmla="*/ 107 h 677"/>
                <a:gd name="T2" fmla="*/ 502 w 678"/>
                <a:gd name="T3" fmla="*/ 0 h 677"/>
                <a:gd name="T4" fmla="*/ 151 w 678"/>
                <a:gd name="T5" fmla="*/ 135 h 677"/>
                <a:gd name="T6" fmla="*/ 0 w 678"/>
                <a:gd name="T7" fmla="*/ 497 h 677"/>
                <a:gd name="T8" fmla="*/ 135 w 678"/>
                <a:gd name="T9" fmla="*/ 836 h 677"/>
                <a:gd name="T10" fmla="*/ 471 w 678"/>
                <a:gd name="T11" fmla="*/ 952 h 677"/>
                <a:gd name="T12" fmla="*/ 659 w 678"/>
                <a:gd name="T13" fmla="*/ 914 h 677"/>
                <a:gd name="T14" fmla="*/ 627 w 678"/>
                <a:gd name="T15" fmla="*/ 815 h 677"/>
                <a:gd name="T16" fmla="*/ 487 w 678"/>
                <a:gd name="T17" fmla="*/ 842 h 677"/>
                <a:gd name="T18" fmla="*/ 213 w 678"/>
                <a:gd name="T19" fmla="*/ 748 h 677"/>
                <a:gd name="T20" fmla="*/ 116 w 678"/>
                <a:gd name="T21" fmla="*/ 492 h 677"/>
                <a:gd name="T22" fmla="*/ 228 w 678"/>
                <a:gd name="T23" fmla="*/ 218 h 677"/>
                <a:gd name="T24" fmla="*/ 500 w 678"/>
                <a:gd name="T25" fmla="*/ 108 h 677"/>
                <a:gd name="T26" fmla="*/ 740 w 678"/>
                <a:gd name="T27" fmla="*/ 179 h 677"/>
                <a:gd name="T28" fmla="*/ 837 w 678"/>
                <a:gd name="T29" fmla="*/ 402 h 677"/>
                <a:gd name="T30" fmla="*/ 790 w 678"/>
                <a:gd name="T31" fmla="*/ 562 h 677"/>
                <a:gd name="T32" fmla="*/ 690 w 678"/>
                <a:gd name="T33" fmla="*/ 613 h 677"/>
                <a:gd name="T34" fmla="*/ 656 w 678"/>
                <a:gd name="T35" fmla="*/ 521 h 677"/>
                <a:gd name="T36" fmla="*/ 633 w 678"/>
                <a:gd name="T37" fmla="*/ 237 h 677"/>
                <a:gd name="T38" fmla="*/ 554 w 678"/>
                <a:gd name="T39" fmla="*/ 243 h 677"/>
                <a:gd name="T40" fmla="*/ 393 w 678"/>
                <a:gd name="T41" fmla="*/ 260 h 677"/>
                <a:gd name="T42" fmla="*/ 251 w 678"/>
                <a:gd name="T43" fmla="*/ 445 h 677"/>
                <a:gd name="T44" fmla="*/ 241 w 678"/>
                <a:gd name="T45" fmla="*/ 633 h 677"/>
                <a:gd name="T46" fmla="*/ 307 w 678"/>
                <a:gd name="T47" fmla="*/ 712 h 677"/>
                <a:gd name="T48" fmla="*/ 411 w 678"/>
                <a:gd name="T49" fmla="*/ 713 h 677"/>
                <a:gd name="T50" fmla="*/ 500 w 678"/>
                <a:gd name="T51" fmla="*/ 650 h 677"/>
                <a:gd name="T52" fmla="*/ 538 w 678"/>
                <a:gd name="T53" fmla="*/ 607 h 677"/>
                <a:gd name="T54" fmla="*/ 566 w 678"/>
                <a:gd name="T55" fmla="*/ 697 h 677"/>
                <a:gd name="T56" fmla="*/ 651 w 678"/>
                <a:gd name="T57" fmla="*/ 721 h 677"/>
                <a:gd name="T58" fmla="*/ 864 w 678"/>
                <a:gd name="T59" fmla="*/ 629 h 677"/>
                <a:gd name="T60" fmla="*/ 953 w 678"/>
                <a:gd name="T61" fmla="*/ 402 h 677"/>
                <a:gd name="T62" fmla="*/ 542 w 678"/>
                <a:gd name="T63" fmla="*/ 508 h 677"/>
                <a:gd name="T64" fmla="*/ 484 w 678"/>
                <a:gd name="T65" fmla="*/ 581 h 677"/>
                <a:gd name="T66" fmla="*/ 421 w 678"/>
                <a:gd name="T67" fmla="*/ 613 h 677"/>
                <a:gd name="T68" fmla="*/ 358 w 678"/>
                <a:gd name="T69" fmla="*/ 536 h 677"/>
                <a:gd name="T70" fmla="*/ 398 w 678"/>
                <a:gd name="T71" fmla="*/ 403 h 677"/>
                <a:gd name="T72" fmla="*/ 502 w 678"/>
                <a:gd name="T73" fmla="*/ 340 h 677"/>
                <a:gd name="T74" fmla="*/ 567 w 678"/>
                <a:gd name="T75" fmla="*/ 364 h 67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678" h="677">
                  <a:moveTo>
                    <a:pt x="653" y="166"/>
                  </a:moveTo>
                  <a:cubicBezTo>
                    <a:pt x="637" y="131"/>
                    <a:pt x="614" y="101"/>
                    <a:pt x="586" y="76"/>
                  </a:cubicBezTo>
                  <a:cubicBezTo>
                    <a:pt x="557" y="52"/>
                    <a:pt x="523" y="33"/>
                    <a:pt x="484" y="20"/>
                  </a:cubicBezTo>
                  <a:cubicBezTo>
                    <a:pt x="445" y="7"/>
                    <a:pt x="403" y="0"/>
                    <a:pt x="357" y="0"/>
                  </a:cubicBezTo>
                  <a:cubicBezTo>
                    <a:pt x="309" y="0"/>
                    <a:pt x="264" y="8"/>
                    <a:pt x="221" y="25"/>
                  </a:cubicBezTo>
                  <a:cubicBezTo>
                    <a:pt x="178" y="42"/>
                    <a:pt x="140" y="65"/>
                    <a:pt x="107" y="96"/>
                  </a:cubicBezTo>
                  <a:cubicBezTo>
                    <a:pt x="75" y="126"/>
                    <a:pt x="49" y="164"/>
                    <a:pt x="29" y="207"/>
                  </a:cubicBezTo>
                  <a:cubicBezTo>
                    <a:pt x="10" y="251"/>
                    <a:pt x="0" y="299"/>
                    <a:pt x="0" y="353"/>
                  </a:cubicBezTo>
                  <a:cubicBezTo>
                    <a:pt x="0" y="406"/>
                    <a:pt x="9" y="453"/>
                    <a:pt x="26" y="493"/>
                  </a:cubicBezTo>
                  <a:cubicBezTo>
                    <a:pt x="42" y="533"/>
                    <a:pt x="66" y="567"/>
                    <a:pt x="96" y="594"/>
                  </a:cubicBezTo>
                  <a:cubicBezTo>
                    <a:pt x="126" y="621"/>
                    <a:pt x="161" y="642"/>
                    <a:pt x="202" y="656"/>
                  </a:cubicBezTo>
                  <a:cubicBezTo>
                    <a:pt x="242" y="670"/>
                    <a:pt x="287" y="677"/>
                    <a:pt x="335" y="677"/>
                  </a:cubicBezTo>
                  <a:cubicBezTo>
                    <a:pt x="362" y="677"/>
                    <a:pt x="386" y="675"/>
                    <a:pt x="407" y="671"/>
                  </a:cubicBezTo>
                  <a:cubicBezTo>
                    <a:pt x="428" y="667"/>
                    <a:pt x="449" y="660"/>
                    <a:pt x="469" y="650"/>
                  </a:cubicBezTo>
                  <a:cubicBezTo>
                    <a:pt x="469" y="650"/>
                    <a:pt x="483" y="630"/>
                    <a:pt x="475" y="607"/>
                  </a:cubicBezTo>
                  <a:cubicBezTo>
                    <a:pt x="467" y="584"/>
                    <a:pt x="446" y="579"/>
                    <a:pt x="446" y="579"/>
                  </a:cubicBezTo>
                  <a:cubicBezTo>
                    <a:pt x="431" y="586"/>
                    <a:pt x="415" y="591"/>
                    <a:pt x="396" y="594"/>
                  </a:cubicBezTo>
                  <a:cubicBezTo>
                    <a:pt x="378" y="598"/>
                    <a:pt x="362" y="599"/>
                    <a:pt x="347" y="599"/>
                  </a:cubicBezTo>
                  <a:cubicBezTo>
                    <a:pt x="305" y="599"/>
                    <a:pt x="267" y="594"/>
                    <a:pt x="234" y="582"/>
                  </a:cubicBezTo>
                  <a:cubicBezTo>
                    <a:pt x="201" y="570"/>
                    <a:pt x="174" y="554"/>
                    <a:pt x="152" y="532"/>
                  </a:cubicBezTo>
                  <a:cubicBezTo>
                    <a:pt x="129" y="511"/>
                    <a:pt x="112" y="485"/>
                    <a:pt x="101" y="454"/>
                  </a:cubicBezTo>
                  <a:cubicBezTo>
                    <a:pt x="89" y="423"/>
                    <a:pt x="83" y="389"/>
                    <a:pt x="83" y="350"/>
                  </a:cubicBezTo>
                  <a:cubicBezTo>
                    <a:pt x="83" y="311"/>
                    <a:pt x="90" y="275"/>
                    <a:pt x="104" y="242"/>
                  </a:cubicBezTo>
                  <a:cubicBezTo>
                    <a:pt x="118" y="208"/>
                    <a:pt x="137" y="179"/>
                    <a:pt x="162" y="155"/>
                  </a:cubicBezTo>
                  <a:cubicBezTo>
                    <a:pt x="186" y="131"/>
                    <a:pt x="215" y="112"/>
                    <a:pt x="248" y="98"/>
                  </a:cubicBezTo>
                  <a:cubicBezTo>
                    <a:pt x="281" y="84"/>
                    <a:pt x="317" y="77"/>
                    <a:pt x="356" y="77"/>
                  </a:cubicBezTo>
                  <a:cubicBezTo>
                    <a:pt x="389" y="77"/>
                    <a:pt x="421" y="81"/>
                    <a:pt x="450" y="89"/>
                  </a:cubicBezTo>
                  <a:cubicBezTo>
                    <a:pt x="479" y="97"/>
                    <a:pt x="504" y="110"/>
                    <a:pt x="526" y="127"/>
                  </a:cubicBezTo>
                  <a:cubicBezTo>
                    <a:pt x="547" y="144"/>
                    <a:pt x="564" y="165"/>
                    <a:pt x="577" y="192"/>
                  </a:cubicBezTo>
                  <a:cubicBezTo>
                    <a:pt x="589" y="218"/>
                    <a:pt x="595" y="249"/>
                    <a:pt x="595" y="286"/>
                  </a:cubicBezTo>
                  <a:cubicBezTo>
                    <a:pt x="595" y="312"/>
                    <a:pt x="592" y="334"/>
                    <a:pt x="586" y="353"/>
                  </a:cubicBezTo>
                  <a:cubicBezTo>
                    <a:pt x="580" y="372"/>
                    <a:pt x="572" y="388"/>
                    <a:pt x="562" y="400"/>
                  </a:cubicBezTo>
                  <a:cubicBezTo>
                    <a:pt x="552" y="412"/>
                    <a:pt x="541" y="421"/>
                    <a:pt x="528" y="427"/>
                  </a:cubicBezTo>
                  <a:cubicBezTo>
                    <a:pt x="516" y="433"/>
                    <a:pt x="503" y="436"/>
                    <a:pt x="491" y="436"/>
                  </a:cubicBezTo>
                  <a:cubicBezTo>
                    <a:pt x="478" y="436"/>
                    <a:pt x="469" y="431"/>
                    <a:pt x="466" y="421"/>
                  </a:cubicBezTo>
                  <a:cubicBezTo>
                    <a:pt x="462" y="410"/>
                    <a:pt x="462" y="393"/>
                    <a:pt x="466" y="370"/>
                  </a:cubicBezTo>
                  <a:cubicBezTo>
                    <a:pt x="502" y="169"/>
                    <a:pt x="502" y="169"/>
                    <a:pt x="502" y="169"/>
                  </a:cubicBezTo>
                  <a:cubicBezTo>
                    <a:pt x="450" y="169"/>
                    <a:pt x="450" y="169"/>
                    <a:pt x="450" y="169"/>
                  </a:cubicBezTo>
                  <a:cubicBezTo>
                    <a:pt x="427" y="193"/>
                    <a:pt x="427" y="193"/>
                    <a:pt x="427" y="193"/>
                  </a:cubicBezTo>
                  <a:cubicBezTo>
                    <a:pt x="417" y="185"/>
                    <a:pt x="406" y="178"/>
                    <a:pt x="394" y="173"/>
                  </a:cubicBezTo>
                  <a:cubicBezTo>
                    <a:pt x="382" y="167"/>
                    <a:pt x="368" y="165"/>
                    <a:pt x="350" y="165"/>
                  </a:cubicBezTo>
                  <a:cubicBezTo>
                    <a:pt x="325" y="165"/>
                    <a:pt x="301" y="172"/>
                    <a:pt x="279" y="185"/>
                  </a:cubicBezTo>
                  <a:cubicBezTo>
                    <a:pt x="256" y="199"/>
                    <a:pt x="237" y="217"/>
                    <a:pt x="220" y="239"/>
                  </a:cubicBezTo>
                  <a:cubicBezTo>
                    <a:pt x="202" y="261"/>
                    <a:pt x="189" y="287"/>
                    <a:pt x="179" y="316"/>
                  </a:cubicBezTo>
                  <a:cubicBezTo>
                    <a:pt x="169" y="345"/>
                    <a:pt x="164" y="374"/>
                    <a:pt x="164" y="405"/>
                  </a:cubicBezTo>
                  <a:cubicBezTo>
                    <a:pt x="164" y="421"/>
                    <a:pt x="167" y="436"/>
                    <a:pt x="171" y="450"/>
                  </a:cubicBezTo>
                  <a:cubicBezTo>
                    <a:pt x="176" y="463"/>
                    <a:pt x="182" y="474"/>
                    <a:pt x="190" y="484"/>
                  </a:cubicBezTo>
                  <a:cubicBezTo>
                    <a:pt x="198" y="493"/>
                    <a:pt x="208" y="500"/>
                    <a:pt x="218" y="506"/>
                  </a:cubicBezTo>
                  <a:cubicBezTo>
                    <a:pt x="229" y="511"/>
                    <a:pt x="241" y="513"/>
                    <a:pt x="253" y="513"/>
                  </a:cubicBezTo>
                  <a:cubicBezTo>
                    <a:pt x="267" y="513"/>
                    <a:pt x="281" y="511"/>
                    <a:pt x="293" y="507"/>
                  </a:cubicBezTo>
                  <a:cubicBezTo>
                    <a:pt x="306" y="502"/>
                    <a:pt x="317" y="496"/>
                    <a:pt x="327" y="489"/>
                  </a:cubicBezTo>
                  <a:cubicBezTo>
                    <a:pt x="338" y="481"/>
                    <a:pt x="347" y="472"/>
                    <a:pt x="356" y="462"/>
                  </a:cubicBezTo>
                  <a:cubicBezTo>
                    <a:pt x="365" y="452"/>
                    <a:pt x="373" y="442"/>
                    <a:pt x="380" y="432"/>
                  </a:cubicBezTo>
                  <a:cubicBezTo>
                    <a:pt x="383" y="432"/>
                    <a:pt x="383" y="432"/>
                    <a:pt x="383" y="432"/>
                  </a:cubicBezTo>
                  <a:cubicBezTo>
                    <a:pt x="382" y="447"/>
                    <a:pt x="383" y="460"/>
                    <a:pt x="386" y="470"/>
                  </a:cubicBezTo>
                  <a:cubicBezTo>
                    <a:pt x="390" y="481"/>
                    <a:pt x="395" y="489"/>
                    <a:pt x="402" y="496"/>
                  </a:cubicBezTo>
                  <a:cubicBezTo>
                    <a:pt x="409" y="502"/>
                    <a:pt x="418" y="507"/>
                    <a:pt x="429" y="509"/>
                  </a:cubicBezTo>
                  <a:cubicBezTo>
                    <a:pt x="439" y="512"/>
                    <a:pt x="451" y="513"/>
                    <a:pt x="463" y="513"/>
                  </a:cubicBezTo>
                  <a:cubicBezTo>
                    <a:pt x="493" y="513"/>
                    <a:pt x="521" y="507"/>
                    <a:pt x="547" y="496"/>
                  </a:cubicBezTo>
                  <a:cubicBezTo>
                    <a:pt x="573" y="484"/>
                    <a:pt x="595" y="468"/>
                    <a:pt x="615" y="447"/>
                  </a:cubicBezTo>
                  <a:cubicBezTo>
                    <a:pt x="634" y="427"/>
                    <a:pt x="650" y="403"/>
                    <a:pt x="661" y="375"/>
                  </a:cubicBezTo>
                  <a:cubicBezTo>
                    <a:pt x="672" y="348"/>
                    <a:pt x="678" y="318"/>
                    <a:pt x="678" y="286"/>
                  </a:cubicBezTo>
                  <a:cubicBezTo>
                    <a:pt x="678" y="241"/>
                    <a:pt x="669" y="201"/>
                    <a:pt x="653" y="166"/>
                  </a:cubicBezTo>
                  <a:close/>
                  <a:moveTo>
                    <a:pt x="385" y="361"/>
                  </a:moveTo>
                  <a:cubicBezTo>
                    <a:pt x="379" y="371"/>
                    <a:pt x="373" y="381"/>
                    <a:pt x="366" y="390"/>
                  </a:cubicBezTo>
                  <a:cubicBezTo>
                    <a:pt x="359" y="398"/>
                    <a:pt x="352" y="406"/>
                    <a:pt x="344" y="413"/>
                  </a:cubicBezTo>
                  <a:cubicBezTo>
                    <a:pt x="337" y="420"/>
                    <a:pt x="329" y="426"/>
                    <a:pt x="321" y="430"/>
                  </a:cubicBezTo>
                  <a:cubicBezTo>
                    <a:pt x="314" y="434"/>
                    <a:pt x="306" y="436"/>
                    <a:pt x="299" y="436"/>
                  </a:cubicBezTo>
                  <a:cubicBezTo>
                    <a:pt x="283" y="436"/>
                    <a:pt x="271" y="431"/>
                    <a:pt x="265" y="421"/>
                  </a:cubicBezTo>
                  <a:cubicBezTo>
                    <a:pt x="258" y="410"/>
                    <a:pt x="255" y="397"/>
                    <a:pt x="255" y="381"/>
                  </a:cubicBezTo>
                  <a:cubicBezTo>
                    <a:pt x="255" y="365"/>
                    <a:pt x="257" y="349"/>
                    <a:pt x="262" y="332"/>
                  </a:cubicBezTo>
                  <a:cubicBezTo>
                    <a:pt x="267" y="316"/>
                    <a:pt x="274" y="301"/>
                    <a:pt x="283" y="287"/>
                  </a:cubicBezTo>
                  <a:cubicBezTo>
                    <a:pt x="292" y="274"/>
                    <a:pt x="303" y="263"/>
                    <a:pt x="316" y="255"/>
                  </a:cubicBezTo>
                  <a:cubicBezTo>
                    <a:pt x="329" y="246"/>
                    <a:pt x="342" y="242"/>
                    <a:pt x="357" y="242"/>
                  </a:cubicBezTo>
                  <a:cubicBezTo>
                    <a:pt x="367" y="242"/>
                    <a:pt x="376" y="243"/>
                    <a:pt x="383" y="246"/>
                  </a:cubicBezTo>
                  <a:cubicBezTo>
                    <a:pt x="390" y="249"/>
                    <a:pt x="397" y="254"/>
                    <a:pt x="403" y="259"/>
                  </a:cubicBezTo>
                  <a:lnTo>
                    <a:pt x="385" y="3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8404225" y="2439988"/>
            <a:ext cx="3379788" cy="9779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Lorem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Ipsum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is simply dummy text of the printing and typesetting industry.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Lorem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Ipsum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has been the industry's standard dummy text ever since the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1500s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, </a:t>
            </a:r>
            <a:endParaRPr lang="en-US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404225" y="4643438"/>
            <a:ext cx="3379788" cy="9794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Lorem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Ipsum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is simply dummy text of the printing and typesetting industry.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Lorem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Ipsum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has been the industry's standard dummy text ever since the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1500s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, </a:t>
            </a:r>
            <a:endParaRPr lang="en-US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39750" y="2439988"/>
            <a:ext cx="3379788" cy="9779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Lorem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Ipsum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is simply dummy text of the printing and typesetting industry.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Lorem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Ipsum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has been the industry's standard dummy text ever since the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1500s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, </a:t>
            </a:r>
            <a:endParaRPr lang="en-US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39750" y="4643438"/>
            <a:ext cx="3379788" cy="9794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Lorem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Ipsum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is simply dummy text of the printing and typesetting industry.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Lorem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Ipsum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has been the industry's standard dummy text ever since the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1500s</a:t>
            </a:r>
            <a:r>
              <a:rPr lang="en-US" sz="12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, </a:t>
            </a:r>
            <a:endParaRPr lang="en-US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226" name="Rectangle 2"/>
          <p:cNvSpPr>
            <a:spLocks/>
          </p:cNvSpPr>
          <p:nvPr/>
        </p:nvSpPr>
        <p:spPr bwMode="auto">
          <a:xfrm>
            <a:off x="8529638" y="2151063"/>
            <a:ext cx="1866900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d-ID" altLang="zh-CN" sz="1600" b="1">
                <a:latin typeface="+mn-lt"/>
                <a:cs typeface="+mn-ea"/>
                <a:sym typeface="+mn-lt"/>
              </a:rPr>
              <a:t>COMMUNICATION</a:t>
            </a:r>
            <a:endParaRPr lang="en-US" altLang="zh-CN" sz="1600" b="1">
              <a:latin typeface="+mn-lt"/>
              <a:cs typeface="+mn-ea"/>
              <a:sym typeface="+mn-lt"/>
            </a:endParaRPr>
          </a:p>
        </p:txBody>
      </p:sp>
      <p:sp>
        <p:nvSpPr>
          <p:cNvPr id="9227" name="Rectangle 2"/>
          <p:cNvSpPr>
            <a:spLocks/>
          </p:cNvSpPr>
          <p:nvPr/>
        </p:nvSpPr>
        <p:spPr bwMode="auto">
          <a:xfrm>
            <a:off x="8529638" y="4314825"/>
            <a:ext cx="1866900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d-ID" altLang="zh-CN" sz="1600" b="1">
                <a:latin typeface="+mn-lt"/>
                <a:cs typeface="+mn-ea"/>
                <a:sym typeface="+mn-lt"/>
              </a:rPr>
              <a:t>CONTACT SERVER</a:t>
            </a:r>
            <a:endParaRPr lang="en-US" altLang="zh-CN" sz="1600" b="1">
              <a:latin typeface="+mn-lt"/>
              <a:cs typeface="+mn-ea"/>
              <a:sym typeface="+mn-lt"/>
            </a:endParaRPr>
          </a:p>
        </p:txBody>
      </p:sp>
      <p:sp>
        <p:nvSpPr>
          <p:cNvPr id="9228" name="Rectangle 2"/>
          <p:cNvSpPr>
            <a:spLocks/>
          </p:cNvSpPr>
          <p:nvPr/>
        </p:nvSpPr>
        <p:spPr bwMode="auto">
          <a:xfrm>
            <a:off x="2009775" y="2151063"/>
            <a:ext cx="1866900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d-ID" altLang="zh-CN" sz="1600" b="1">
                <a:latin typeface="+mn-lt"/>
                <a:cs typeface="+mn-ea"/>
                <a:sym typeface="+mn-lt"/>
              </a:rPr>
              <a:t>MAIL SERVER</a:t>
            </a:r>
            <a:endParaRPr lang="en-US" altLang="zh-CN" sz="1600" b="1">
              <a:latin typeface="+mn-lt"/>
              <a:cs typeface="+mn-ea"/>
              <a:sym typeface="+mn-lt"/>
            </a:endParaRPr>
          </a:p>
        </p:txBody>
      </p:sp>
      <p:sp>
        <p:nvSpPr>
          <p:cNvPr id="9229" name="Rectangle 2"/>
          <p:cNvSpPr>
            <a:spLocks/>
          </p:cNvSpPr>
          <p:nvPr/>
        </p:nvSpPr>
        <p:spPr bwMode="auto">
          <a:xfrm>
            <a:off x="1931988" y="4314825"/>
            <a:ext cx="1866900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id-ID" altLang="zh-CN" sz="1600" b="1">
                <a:latin typeface="+mn-lt"/>
                <a:cs typeface="+mn-ea"/>
                <a:sym typeface="+mn-lt"/>
              </a:rPr>
              <a:t>SMARTPHONE</a:t>
            </a:r>
            <a:endParaRPr lang="en-US" altLang="zh-CN" sz="1600" b="1">
              <a:latin typeface="+mn-lt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603355" y="548903"/>
            <a:ext cx="8985289" cy="5538557"/>
          </a:xfrm>
        </p:spPr>
        <p:txBody>
          <a:bodyPr anchor="t">
            <a:normAutofit fontScale="92500" lnSpcReduction="20000"/>
          </a:bodyPr>
          <a:lstStyle/>
          <a:p>
            <a:pPr>
              <a:spcBef>
                <a:spcPts val="1440"/>
              </a:spcBef>
            </a:pPr>
            <a:r>
              <a:rPr lang="en-US" altLang="zh-CN" sz="5200" dirty="0" err="1">
                <a:latin typeface="+mn-lt"/>
                <a:cs typeface="+mn-ea"/>
                <a:sym typeface="+mn-lt"/>
              </a:rPr>
              <a:t>版权声明</a:t>
            </a:r>
            <a:endParaRPr lang="en-US" altLang="zh-CN" sz="5200" dirty="0">
              <a:latin typeface="+mn-lt"/>
              <a:cs typeface="+mn-ea"/>
              <a:sym typeface="+mn-lt"/>
            </a:endParaRPr>
          </a:p>
          <a:p>
            <a:pPr algn="l">
              <a:spcBef>
                <a:spcPts val="1440"/>
              </a:spcBef>
            </a:pPr>
            <a:endParaRPr lang="en-US" altLang="zh-CN" sz="1600" dirty="0">
              <a:latin typeface="+mn-lt"/>
              <a:cs typeface="+mn-ea"/>
              <a:sym typeface="+mn-lt"/>
            </a:endParaRPr>
          </a:p>
          <a:p>
            <a:pPr>
              <a:spcBef>
                <a:spcPts val="1440"/>
              </a:spcBef>
            </a:pPr>
            <a:r>
              <a:rPr lang="en-US" altLang="zh-CN" sz="3100" dirty="0" err="1">
                <a:latin typeface="+mn-lt"/>
                <a:cs typeface="+mn-ea"/>
                <a:sym typeface="+mn-lt"/>
              </a:rPr>
              <a:t>感谢您支持原创设计事业，支持设计版权产品</a:t>
            </a:r>
            <a:r>
              <a:rPr lang="en-US" altLang="zh-CN" sz="3100" dirty="0">
                <a:latin typeface="+mn-lt"/>
                <a:cs typeface="+mn-ea"/>
                <a:sym typeface="+mn-lt"/>
              </a:rPr>
              <a:t>！</a:t>
            </a:r>
          </a:p>
          <a:p>
            <a:pPr algn="l">
              <a:spcBef>
                <a:spcPts val="1440"/>
              </a:spcBef>
            </a:pPr>
            <a:endParaRPr lang="en-US" dirty="0">
              <a:solidFill>
                <a:schemeClr val="tx1"/>
              </a:solidFill>
              <a:latin typeface="+mn-lt"/>
              <a:cs typeface="+mn-ea"/>
              <a:sym typeface="+mn-lt"/>
            </a:endParaRPr>
          </a:p>
          <a:p>
            <a:pPr algn="l">
              <a:spcBef>
                <a:spcPts val="1440"/>
              </a:spcBef>
            </a:pPr>
            <a:r>
              <a:rPr lang="en-US" dirty="0" err="1">
                <a:solidFill>
                  <a:schemeClr val="tx1"/>
                </a:solidFill>
                <a:latin typeface="+mn-lt"/>
                <a:cs typeface="+mn-ea"/>
                <a:sym typeface="+mn-lt"/>
              </a:rPr>
              <a:t>感谢您下载千图网</a:t>
            </a:r>
            <a:r>
              <a:rPr lang="zh-CN" altLang="en-US" sz="1400" dirty="0">
                <a:solidFill>
                  <a:schemeClr val="tx1"/>
                </a:solidFill>
                <a:latin typeface="+mn-lt"/>
                <a:cs typeface="+mn-ea"/>
                <a:sym typeface="+mn-lt"/>
              </a:rPr>
              <a:t>原创</a:t>
            </a:r>
            <a:r>
              <a:rPr lang="en-US" altLang="zh-CN" sz="1400" dirty="0">
                <a:solidFill>
                  <a:schemeClr val="tx1"/>
                </a:solidFill>
                <a:latin typeface="+mn-lt"/>
                <a:cs typeface="+mn-ea"/>
                <a:sym typeface="+mn-lt"/>
              </a:rPr>
              <a:t>PPT</a:t>
            </a:r>
            <a:r>
              <a:rPr lang="zh-CN" altLang="en-US" sz="1400" dirty="0">
                <a:solidFill>
                  <a:schemeClr val="tx1"/>
                </a:solidFill>
                <a:latin typeface="+mn-lt"/>
                <a:cs typeface="+mn-ea"/>
                <a:sym typeface="+mn-lt"/>
              </a:rPr>
              <a:t>模板。</a:t>
            </a:r>
            <a:r>
              <a:rPr lang="en-US" sz="1400" dirty="0" err="1">
                <a:solidFill>
                  <a:schemeClr val="tx1"/>
                </a:solidFill>
                <a:latin typeface="+mn-lt"/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sz="1400" dirty="0">
                <a:solidFill>
                  <a:schemeClr val="tx1"/>
                </a:solidFill>
                <a:latin typeface="+mn-lt"/>
                <a:cs typeface="+mn-ea"/>
                <a:sym typeface="+mn-lt"/>
              </a:rPr>
              <a:t>！</a:t>
            </a:r>
          </a:p>
          <a:p>
            <a:pPr algn="l">
              <a:spcBef>
                <a:spcPts val="1440"/>
              </a:spcBef>
            </a:pPr>
            <a:r>
              <a:rPr lang="en-US" sz="1400" dirty="0" err="1">
                <a:solidFill>
                  <a:schemeClr val="tx1"/>
                </a:solidFill>
                <a:latin typeface="+mn-lt"/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sz="1400" dirty="0">
                <a:solidFill>
                  <a:schemeClr val="tx1"/>
                </a:solidFill>
                <a:latin typeface="+mn-lt"/>
                <a:cs typeface="+mn-ea"/>
                <a:sym typeface="+mn-lt"/>
              </a:rPr>
              <a:t>金</a:t>
            </a:r>
            <a:r>
              <a:rPr lang="en-US" sz="1400" dirty="0">
                <a:solidFill>
                  <a:schemeClr val="tx1"/>
                </a:solidFill>
                <a:latin typeface="+mn-lt"/>
                <a:cs typeface="+mn-ea"/>
                <a:sym typeface="+mn-lt"/>
              </a:rPr>
              <a:t>！</a:t>
            </a:r>
          </a:p>
          <a:p>
            <a:pPr algn="l">
              <a:spcBef>
                <a:spcPts val="144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algn="l">
              <a:spcBef>
                <a:spcPts val="144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algn="l">
              <a:spcBef>
                <a:spcPts val="144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cs typeface="+mn-ea"/>
                <a:sym typeface="+mn-lt"/>
              </a:rPr>
              <a:t>3、禁止把作品纳入商标或服务标记。</a:t>
            </a:r>
          </a:p>
          <a:p>
            <a:pPr algn="l">
              <a:spcBef>
                <a:spcPts val="1440"/>
              </a:spcBef>
            </a:pPr>
            <a:r>
              <a:rPr lang="en-US" sz="1400" dirty="0">
                <a:solidFill>
                  <a:schemeClr val="tx1"/>
                </a:solidFill>
                <a:latin typeface="+mn-lt"/>
                <a:cs typeface="+mn-ea"/>
                <a:sym typeface="+mn-lt"/>
              </a:rPr>
              <a:t>4、禁止用户用下载格式在网上传播作品。或者作品可以让第三方单</a:t>
            </a:r>
            <a:r>
              <a:rPr lang="en-US" dirty="0">
                <a:solidFill>
                  <a:schemeClr val="tx1"/>
                </a:solidFill>
                <a:latin typeface="+mn-lt"/>
                <a:cs typeface="+mn-ea"/>
                <a:sym typeface="+mn-lt"/>
              </a:rPr>
              <a:t>独付费或共享免费下载、或通过转移电话服务系统传播。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Блок-схема: магнитный диск 1"/>
          <p:cNvSpPr/>
          <p:nvPr/>
        </p:nvSpPr>
        <p:spPr>
          <a:xfrm>
            <a:off x="1295467" y="5349213"/>
            <a:ext cx="2880320" cy="960107"/>
          </a:xfrm>
          <a:prstGeom prst="flowChartMagneticDisk">
            <a:avLst/>
          </a:prstGeom>
          <a:solidFill>
            <a:schemeClr val="accent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3" name="Блок-схема: магнитный диск 2"/>
          <p:cNvSpPr/>
          <p:nvPr/>
        </p:nvSpPr>
        <p:spPr>
          <a:xfrm>
            <a:off x="4655840" y="4869160"/>
            <a:ext cx="2880320" cy="960107"/>
          </a:xfrm>
          <a:prstGeom prst="flowChartMagneticDisk">
            <a:avLst/>
          </a:prstGeom>
          <a:solidFill>
            <a:schemeClr val="accent4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4" name="Блок-схема: магнитный диск 3"/>
          <p:cNvSpPr/>
          <p:nvPr/>
        </p:nvSpPr>
        <p:spPr>
          <a:xfrm>
            <a:off x="8016213" y="5349213"/>
            <a:ext cx="2880320" cy="960107"/>
          </a:xfrm>
          <a:prstGeom prst="flowChartMagneticDisk">
            <a:avLst/>
          </a:prstGeom>
          <a:solidFill>
            <a:schemeClr val="accent6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8" name="Капля 7"/>
          <p:cNvSpPr/>
          <p:nvPr/>
        </p:nvSpPr>
        <p:spPr>
          <a:xfrm rot="8087866">
            <a:off x="2262393" y="4107893"/>
            <a:ext cx="960107" cy="960107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9" name="Капля 8"/>
          <p:cNvSpPr/>
          <p:nvPr/>
        </p:nvSpPr>
        <p:spPr>
          <a:xfrm rot="8087866">
            <a:off x="5622765" y="3627840"/>
            <a:ext cx="960107" cy="960107"/>
          </a:xfrm>
          <a:prstGeom prst="teardrop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10" name="Капля 9"/>
          <p:cNvSpPr/>
          <p:nvPr/>
        </p:nvSpPr>
        <p:spPr>
          <a:xfrm rot="8087866">
            <a:off x="8988484" y="4107895"/>
            <a:ext cx="960107" cy="960107"/>
          </a:xfrm>
          <a:prstGeom prst="teardrop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91477" y="2564904"/>
            <a:ext cx="288032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55840" y="2372883"/>
            <a:ext cx="288032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016213" y="2564904"/>
            <a:ext cx="288032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6" name="Freeform 11"/>
          <p:cNvSpPr>
            <a:spLocks noEditPoints="1"/>
          </p:cNvSpPr>
          <p:nvPr/>
        </p:nvSpPr>
        <p:spPr bwMode="auto">
          <a:xfrm>
            <a:off x="9157648" y="4320673"/>
            <a:ext cx="509459" cy="507945"/>
          </a:xfrm>
          <a:custGeom>
            <a:avLst/>
            <a:gdLst>
              <a:gd name="T0" fmla="*/ 839 w 852"/>
              <a:gd name="T1" fmla="*/ 4 h 850"/>
              <a:gd name="T2" fmla="*/ 824 w 852"/>
              <a:gd name="T3" fmla="*/ 0 h 850"/>
              <a:gd name="T4" fmla="*/ 810 w 852"/>
              <a:gd name="T5" fmla="*/ 5 h 850"/>
              <a:gd name="T6" fmla="*/ 13 w 852"/>
              <a:gd name="T7" fmla="*/ 536 h 850"/>
              <a:gd name="T8" fmla="*/ 1 w 852"/>
              <a:gd name="T9" fmla="*/ 561 h 850"/>
              <a:gd name="T10" fmla="*/ 18 w 852"/>
              <a:gd name="T11" fmla="*/ 583 h 850"/>
              <a:gd name="T12" fmla="*/ 225 w 852"/>
              <a:gd name="T13" fmla="*/ 666 h 850"/>
              <a:gd name="T14" fmla="*/ 323 w 852"/>
              <a:gd name="T15" fmla="*/ 837 h 850"/>
              <a:gd name="T16" fmla="*/ 346 w 852"/>
              <a:gd name="T17" fmla="*/ 850 h 850"/>
              <a:gd name="T18" fmla="*/ 346 w 852"/>
              <a:gd name="T19" fmla="*/ 850 h 850"/>
              <a:gd name="T20" fmla="*/ 369 w 852"/>
              <a:gd name="T21" fmla="*/ 837 h 850"/>
              <a:gd name="T22" fmla="*/ 424 w 852"/>
              <a:gd name="T23" fmla="*/ 745 h 850"/>
              <a:gd name="T24" fmla="*/ 682 w 852"/>
              <a:gd name="T25" fmla="*/ 848 h 850"/>
              <a:gd name="T26" fmla="*/ 691 w 852"/>
              <a:gd name="T27" fmla="*/ 850 h 850"/>
              <a:gd name="T28" fmla="*/ 705 w 852"/>
              <a:gd name="T29" fmla="*/ 847 h 850"/>
              <a:gd name="T30" fmla="*/ 718 w 852"/>
              <a:gd name="T31" fmla="*/ 828 h 850"/>
              <a:gd name="T32" fmla="*/ 850 w 852"/>
              <a:gd name="T33" fmla="*/ 31 h 850"/>
              <a:gd name="T34" fmla="*/ 839 w 852"/>
              <a:gd name="T35" fmla="*/ 4 h 850"/>
              <a:gd name="T36" fmla="*/ 84 w 852"/>
              <a:gd name="T37" fmla="*/ 552 h 850"/>
              <a:gd name="T38" fmla="*/ 700 w 852"/>
              <a:gd name="T39" fmla="*/ 142 h 850"/>
              <a:gd name="T40" fmla="*/ 252 w 852"/>
              <a:gd name="T41" fmla="*/ 621 h 850"/>
              <a:gd name="T42" fmla="*/ 245 w 852"/>
              <a:gd name="T43" fmla="*/ 616 h 850"/>
              <a:gd name="T44" fmla="*/ 84 w 852"/>
              <a:gd name="T45" fmla="*/ 552 h 850"/>
              <a:gd name="T46" fmla="*/ 272 w 852"/>
              <a:gd name="T47" fmla="*/ 639 h 850"/>
              <a:gd name="T48" fmla="*/ 271 w 852"/>
              <a:gd name="T49" fmla="*/ 639 h 850"/>
              <a:gd name="T50" fmla="*/ 774 w 852"/>
              <a:gd name="T51" fmla="*/ 101 h 850"/>
              <a:gd name="T52" fmla="*/ 346 w 852"/>
              <a:gd name="T53" fmla="*/ 769 h 850"/>
              <a:gd name="T54" fmla="*/ 272 w 852"/>
              <a:gd name="T55" fmla="*/ 639 h 850"/>
              <a:gd name="T56" fmla="*/ 671 w 852"/>
              <a:gd name="T57" fmla="*/ 787 h 850"/>
              <a:gd name="T58" fmla="*/ 444 w 852"/>
              <a:gd name="T59" fmla="*/ 696 h 850"/>
              <a:gd name="T60" fmla="*/ 427 w 852"/>
              <a:gd name="T61" fmla="*/ 693 h 850"/>
              <a:gd name="T62" fmla="*/ 777 w 852"/>
              <a:gd name="T63" fmla="*/ 151 h 850"/>
              <a:gd name="T64" fmla="*/ 671 w 852"/>
              <a:gd name="T65" fmla="*/ 787 h 8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52" h="850">
                <a:moveTo>
                  <a:pt x="839" y="4"/>
                </a:moveTo>
                <a:cubicBezTo>
                  <a:pt x="834" y="2"/>
                  <a:pt x="829" y="0"/>
                  <a:pt x="824" y="0"/>
                </a:cubicBezTo>
                <a:cubicBezTo>
                  <a:pt x="819" y="0"/>
                  <a:pt x="814" y="2"/>
                  <a:pt x="810" y="5"/>
                </a:cubicBezTo>
                <a:cubicBezTo>
                  <a:pt x="13" y="536"/>
                  <a:pt x="13" y="536"/>
                  <a:pt x="13" y="536"/>
                </a:cubicBezTo>
                <a:cubicBezTo>
                  <a:pt x="5" y="541"/>
                  <a:pt x="0" y="551"/>
                  <a:pt x="1" y="561"/>
                </a:cubicBezTo>
                <a:cubicBezTo>
                  <a:pt x="2" y="570"/>
                  <a:pt x="9" y="579"/>
                  <a:pt x="18" y="583"/>
                </a:cubicBezTo>
                <a:cubicBezTo>
                  <a:pt x="225" y="666"/>
                  <a:pt x="225" y="666"/>
                  <a:pt x="225" y="666"/>
                </a:cubicBezTo>
                <a:cubicBezTo>
                  <a:pt x="323" y="837"/>
                  <a:pt x="323" y="837"/>
                  <a:pt x="323" y="837"/>
                </a:cubicBezTo>
                <a:cubicBezTo>
                  <a:pt x="328" y="845"/>
                  <a:pt x="337" y="850"/>
                  <a:pt x="346" y="850"/>
                </a:cubicBezTo>
                <a:cubicBezTo>
                  <a:pt x="346" y="850"/>
                  <a:pt x="346" y="850"/>
                  <a:pt x="346" y="850"/>
                </a:cubicBezTo>
                <a:cubicBezTo>
                  <a:pt x="356" y="850"/>
                  <a:pt x="364" y="845"/>
                  <a:pt x="369" y="837"/>
                </a:cubicBezTo>
                <a:cubicBezTo>
                  <a:pt x="424" y="745"/>
                  <a:pt x="424" y="745"/>
                  <a:pt x="424" y="745"/>
                </a:cubicBezTo>
                <a:cubicBezTo>
                  <a:pt x="682" y="848"/>
                  <a:pt x="682" y="848"/>
                  <a:pt x="682" y="848"/>
                </a:cubicBezTo>
                <a:cubicBezTo>
                  <a:pt x="685" y="849"/>
                  <a:pt x="688" y="850"/>
                  <a:pt x="691" y="850"/>
                </a:cubicBezTo>
                <a:cubicBezTo>
                  <a:pt x="696" y="850"/>
                  <a:pt x="700" y="849"/>
                  <a:pt x="705" y="847"/>
                </a:cubicBezTo>
                <a:cubicBezTo>
                  <a:pt x="712" y="843"/>
                  <a:pt x="716" y="836"/>
                  <a:pt x="718" y="828"/>
                </a:cubicBezTo>
                <a:cubicBezTo>
                  <a:pt x="850" y="31"/>
                  <a:pt x="850" y="31"/>
                  <a:pt x="850" y="31"/>
                </a:cubicBezTo>
                <a:cubicBezTo>
                  <a:pt x="852" y="21"/>
                  <a:pt x="848" y="10"/>
                  <a:pt x="839" y="4"/>
                </a:cubicBezTo>
                <a:close/>
                <a:moveTo>
                  <a:pt x="84" y="552"/>
                </a:moveTo>
                <a:cubicBezTo>
                  <a:pt x="700" y="142"/>
                  <a:pt x="700" y="142"/>
                  <a:pt x="700" y="142"/>
                </a:cubicBezTo>
                <a:cubicBezTo>
                  <a:pt x="252" y="621"/>
                  <a:pt x="252" y="621"/>
                  <a:pt x="252" y="621"/>
                </a:cubicBezTo>
                <a:cubicBezTo>
                  <a:pt x="250" y="619"/>
                  <a:pt x="248" y="617"/>
                  <a:pt x="245" y="616"/>
                </a:cubicBezTo>
                <a:lnTo>
                  <a:pt x="84" y="552"/>
                </a:lnTo>
                <a:close/>
                <a:moveTo>
                  <a:pt x="272" y="639"/>
                </a:moveTo>
                <a:cubicBezTo>
                  <a:pt x="272" y="639"/>
                  <a:pt x="271" y="639"/>
                  <a:pt x="271" y="639"/>
                </a:cubicBezTo>
                <a:cubicBezTo>
                  <a:pt x="774" y="101"/>
                  <a:pt x="774" y="101"/>
                  <a:pt x="774" y="101"/>
                </a:cubicBezTo>
                <a:cubicBezTo>
                  <a:pt x="346" y="769"/>
                  <a:pt x="346" y="769"/>
                  <a:pt x="346" y="769"/>
                </a:cubicBezTo>
                <a:lnTo>
                  <a:pt x="272" y="639"/>
                </a:lnTo>
                <a:close/>
                <a:moveTo>
                  <a:pt x="671" y="787"/>
                </a:moveTo>
                <a:cubicBezTo>
                  <a:pt x="444" y="696"/>
                  <a:pt x="444" y="696"/>
                  <a:pt x="444" y="696"/>
                </a:cubicBezTo>
                <a:cubicBezTo>
                  <a:pt x="438" y="694"/>
                  <a:pt x="433" y="693"/>
                  <a:pt x="427" y="693"/>
                </a:cubicBezTo>
                <a:cubicBezTo>
                  <a:pt x="777" y="151"/>
                  <a:pt x="777" y="151"/>
                  <a:pt x="777" y="151"/>
                </a:cubicBezTo>
                <a:lnTo>
                  <a:pt x="671" y="7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grpSp>
        <p:nvGrpSpPr>
          <p:cNvPr id="18" name="Group 83"/>
          <p:cNvGrpSpPr/>
          <p:nvPr/>
        </p:nvGrpSpPr>
        <p:grpSpPr>
          <a:xfrm>
            <a:off x="5807969" y="3811455"/>
            <a:ext cx="587484" cy="587485"/>
            <a:chOff x="-2771775" y="66675"/>
            <a:chExt cx="827087" cy="827088"/>
          </a:xfrm>
          <a:solidFill>
            <a:schemeClr val="bg1"/>
          </a:solidFill>
        </p:grpSpPr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-2771775" y="66675"/>
              <a:ext cx="827087" cy="827088"/>
            </a:xfrm>
            <a:custGeom>
              <a:avLst/>
              <a:gdLst>
                <a:gd name="T0" fmla="*/ 188 w 220"/>
                <a:gd name="T1" fmla="*/ 83 h 220"/>
                <a:gd name="T2" fmla="*/ 196 w 220"/>
                <a:gd name="T3" fmla="*/ 56 h 220"/>
                <a:gd name="T4" fmla="*/ 181 w 220"/>
                <a:gd name="T5" fmla="*/ 26 h 220"/>
                <a:gd name="T6" fmla="*/ 164 w 220"/>
                <a:gd name="T7" fmla="*/ 24 h 220"/>
                <a:gd name="T8" fmla="*/ 137 w 220"/>
                <a:gd name="T9" fmla="*/ 32 h 220"/>
                <a:gd name="T10" fmla="*/ 119 w 220"/>
                <a:gd name="T11" fmla="*/ 0 h 220"/>
                <a:gd name="T12" fmla="*/ 87 w 220"/>
                <a:gd name="T13" fmla="*/ 11 h 220"/>
                <a:gd name="T14" fmla="*/ 74 w 220"/>
                <a:gd name="T15" fmla="*/ 36 h 220"/>
                <a:gd name="T16" fmla="*/ 49 w 220"/>
                <a:gd name="T17" fmla="*/ 22 h 220"/>
                <a:gd name="T18" fmla="*/ 26 w 220"/>
                <a:gd name="T19" fmla="*/ 39 h 220"/>
                <a:gd name="T20" fmla="*/ 36 w 220"/>
                <a:gd name="T21" fmla="*/ 74 h 220"/>
                <a:gd name="T22" fmla="*/ 11 w 220"/>
                <a:gd name="T23" fmla="*/ 87 h 220"/>
                <a:gd name="T24" fmla="*/ 0 w 220"/>
                <a:gd name="T25" fmla="*/ 119 h 220"/>
                <a:gd name="T26" fmla="*/ 32 w 220"/>
                <a:gd name="T27" fmla="*/ 137 h 220"/>
                <a:gd name="T28" fmla="*/ 24 w 220"/>
                <a:gd name="T29" fmla="*/ 164 h 220"/>
                <a:gd name="T30" fmla="*/ 39 w 220"/>
                <a:gd name="T31" fmla="*/ 194 h 220"/>
                <a:gd name="T32" fmla="*/ 56 w 220"/>
                <a:gd name="T33" fmla="*/ 196 h 220"/>
                <a:gd name="T34" fmla="*/ 83 w 220"/>
                <a:gd name="T35" fmla="*/ 188 h 220"/>
                <a:gd name="T36" fmla="*/ 101 w 220"/>
                <a:gd name="T37" fmla="*/ 220 h 220"/>
                <a:gd name="T38" fmla="*/ 133 w 220"/>
                <a:gd name="T39" fmla="*/ 209 h 220"/>
                <a:gd name="T40" fmla="*/ 146 w 220"/>
                <a:gd name="T41" fmla="*/ 184 h 220"/>
                <a:gd name="T42" fmla="*/ 171 w 220"/>
                <a:gd name="T43" fmla="*/ 198 h 220"/>
                <a:gd name="T44" fmla="*/ 194 w 220"/>
                <a:gd name="T45" fmla="*/ 181 h 220"/>
                <a:gd name="T46" fmla="*/ 184 w 220"/>
                <a:gd name="T47" fmla="*/ 146 h 220"/>
                <a:gd name="T48" fmla="*/ 209 w 220"/>
                <a:gd name="T49" fmla="*/ 133 h 220"/>
                <a:gd name="T50" fmla="*/ 220 w 220"/>
                <a:gd name="T51" fmla="*/ 101 h 220"/>
                <a:gd name="T52" fmla="*/ 185 w 220"/>
                <a:gd name="T53" fmla="*/ 124 h 220"/>
                <a:gd name="T54" fmla="*/ 172 w 220"/>
                <a:gd name="T55" fmla="*/ 140 h 220"/>
                <a:gd name="T56" fmla="*/ 185 w 220"/>
                <a:gd name="T57" fmla="*/ 171 h 220"/>
                <a:gd name="T58" fmla="*/ 154 w 220"/>
                <a:gd name="T59" fmla="*/ 173 h 220"/>
                <a:gd name="T60" fmla="*/ 140 w 220"/>
                <a:gd name="T61" fmla="*/ 172 h 220"/>
                <a:gd name="T62" fmla="*/ 124 w 220"/>
                <a:gd name="T63" fmla="*/ 185 h 220"/>
                <a:gd name="T64" fmla="*/ 101 w 220"/>
                <a:gd name="T65" fmla="*/ 206 h 220"/>
                <a:gd name="T66" fmla="*/ 87 w 220"/>
                <a:gd name="T67" fmla="*/ 175 h 220"/>
                <a:gd name="T68" fmla="*/ 74 w 220"/>
                <a:gd name="T69" fmla="*/ 170 h 220"/>
                <a:gd name="T70" fmla="*/ 49 w 220"/>
                <a:gd name="T71" fmla="*/ 185 h 220"/>
                <a:gd name="T72" fmla="*/ 47 w 220"/>
                <a:gd name="T73" fmla="*/ 154 h 220"/>
                <a:gd name="T74" fmla="*/ 45 w 220"/>
                <a:gd name="T75" fmla="*/ 133 h 220"/>
                <a:gd name="T76" fmla="*/ 14 w 220"/>
                <a:gd name="T77" fmla="*/ 119 h 220"/>
                <a:gd name="T78" fmla="*/ 35 w 220"/>
                <a:gd name="T79" fmla="*/ 96 h 220"/>
                <a:gd name="T80" fmla="*/ 48 w 220"/>
                <a:gd name="T81" fmla="*/ 80 h 220"/>
                <a:gd name="T82" fmla="*/ 35 w 220"/>
                <a:gd name="T83" fmla="*/ 49 h 220"/>
                <a:gd name="T84" fmla="*/ 66 w 220"/>
                <a:gd name="T85" fmla="*/ 47 h 220"/>
                <a:gd name="T86" fmla="*/ 80 w 220"/>
                <a:gd name="T87" fmla="*/ 48 h 220"/>
                <a:gd name="T88" fmla="*/ 96 w 220"/>
                <a:gd name="T89" fmla="*/ 35 h 220"/>
                <a:gd name="T90" fmla="*/ 119 w 220"/>
                <a:gd name="T91" fmla="*/ 14 h 220"/>
                <a:gd name="T92" fmla="*/ 133 w 220"/>
                <a:gd name="T93" fmla="*/ 45 h 220"/>
                <a:gd name="T94" fmla="*/ 146 w 220"/>
                <a:gd name="T95" fmla="*/ 50 h 220"/>
                <a:gd name="T96" fmla="*/ 171 w 220"/>
                <a:gd name="T97" fmla="*/ 35 h 220"/>
                <a:gd name="T98" fmla="*/ 173 w 220"/>
                <a:gd name="T99" fmla="*/ 66 h 220"/>
                <a:gd name="T100" fmla="*/ 175 w 220"/>
                <a:gd name="T101" fmla="*/ 87 h 220"/>
                <a:gd name="T102" fmla="*/ 206 w 220"/>
                <a:gd name="T103" fmla="*/ 101 h 220"/>
                <a:gd name="T104" fmla="*/ 185 w 220"/>
                <a:gd name="T105" fmla="*/ 12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0" h="220">
                  <a:moveTo>
                    <a:pt x="209" y="87"/>
                  </a:moveTo>
                  <a:cubicBezTo>
                    <a:pt x="188" y="83"/>
                    <a:pt x="188" y="83"/>
                    <a:pt x="188" y="83"/>
                  </a:cubicBezTo>
                  <a:cubicBezTo>
                    <a:pt x="187" y="80"/>
                    <a:pt x="186" y="77"/>
                    <a:pt x="184" y="74"/>
                  </a:cubicBezTo>
                  <a:cubicBezTo>
                    <a:pt x="196" y="56"/>
                    <a:pt x="196" y="56"/>
                    <a:pt x="196" y="56"/>
                  </a:cubicBezTo>
                  <a:cubicBezTo>
                    <a:pt x="200" y="51"/>
                    <a:pt x="199" y="43"/>
                    <a:pt x="194" y="39"/>
                  </a:cubicBezTo>
                  <a:cubicBezTo>
                    <a:pt x="181" y="26"/>
                    <a:pt x="181" y="26"/>
                    <a:pt x="181" y="26"/>
                  </a:cubicBezTo>
                  <a:cubicBezTo>
                    <a:pt x="179" y="23"/>
                    <a:pt x="175" y="22"/>
                    <a:pt x="171" y="22"/>
                  </a:cubicBezTo>
                  <a:cubicBezTo>
                    <a:pt x="169" y="22"/>
                    <a:pt x="166" y="22"/>
                    <a:pt x="164" y="24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3" y="34"/>
                    <a:pt x="140" y="33"/>
                    <a:pt x="137" y="32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2" y="5"/>
                    <a:pt x="126" y="0"/>
                    <a:pt x="119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94" y="0"/>
                    <a:pt x="88" y="5"/>
                    <a:pt x="87" y="11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0" y="33"/>
                    <a:pt x="77" y="34"/>
                    <a:pt x="74" y="36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4" y="22"/>
                    <a:pt x="51" y="22"/>
                    <a:pt x="49" y="22"/>
                  </a:cubicBezTo>
                  <a:cubicBezTo>
                    <a:pt x="45" y="22"/>
                    <a:pt x="41" y="23"/>
                    <a:pt x="39" y="26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1" y="43"/>
                    <a:pt x="20" y="51"/>
                    <a:pt x="24" y="56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4" y="77"/>
                    <a:pt x="33" y="80"/>
                    <a:pt x="32" y="83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5" y="88"/>
                    <a:pt x="0" y="94"/>
                    <a:pt x="0" y="10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6"/>
                    <a:pt x="5" y="132"/>
                    <a:pt x="11" y="133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3" y="140"/>
                    <a:pt x="34" y="143"/>
                    <a:pt x="36" y="146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0" y="169"/>
                    <a:pt x="21" y="177"/>
                    <a:pt x="26" y="181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41" y="197"/>
                    <a:pt x="45" y="198"/>
                    <a:pt x="49" y="198"/>
                  </a:cubicBezTo>
                  <a:cubicBezTo>
                    <a:pt x="51" y="198"/>
                    <a:pt x="54" y="198"/>
                    <a:pt x="56" y="196"/>
                  </a:cubicBezTo>
                  <a:cubicBezTo>
                    <a:pt x="74" y="184"/>
                    <a:pt x="74" y="184"/>
                    <a:pt x="74" y="184"/>
                  </a:cubicBezTo>
                  <a:cubicBezTo>
                    <a:pt x="77" y="186"/>
                    <a:pt x="80" y="187"/>
                    <a:pt x="83" y="18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8" y="215"/>
                    <a:pt x="94" y="220"/>
                    <a:pt x="101" y="220"/>
                  </a:cubicBezTo>
                  <a:cubicBezTo>
                    <a:pt x="119" y="220"/>
                    <a:pt x="119" y="220"/>
                    <a:pt x="119" y="220"/>
                  </a:cubicBezTo>
                  <a:cubicBezTo>
                    <a:pt x="126" y="220"/>
                    <a:pt x="132" y="215"/>
                    <a:pt x="133" y="209"/>
                  </a:cubicBezTo>
                  <a:cubicBezTo>
                    <a:pt x="137" y="188"/>
                    <a:pt x="137" y="188"/>
                    <a:pt x="137" y="188"/>
                  </a:cubicBezTo>
                  <a:cubicBezTo>
                    <a:pt x="140" y="187"/>
                    <a:pt x="143" y="186"/>
                    <a:pt x="146" y="184"/>
                  </a:cubicBezTo>
                  <a:cubicBezTo>
                    <a:pt x="164" y="196"/>
                    <a:pt x="164" y="196"/>
                    <a:pt x="164" y="196"/>
                  </a:cubicBezTo>
                  <a:cubicBezTo>
                    <a:pt x="166" y="198"/>
                    <a:pt x="169" y="198"/>
                    <a:pt x="171" y="198"/>
                  </a:cubicBezTo>
                  <a:cubicBezTo>
                    <a:pt x="175" y="198"/>
                    <a:pt x="179" y="197"/>
                    <a:pt x="181" y="194"/>
                  </a:cubicBezTo>
                  <a:cubicBezTo>
                    <a:pt x="194" y="181"/>
                    <a:pt x="194" y="181"/>
                    <a:pt x="194" y="181"/>
                  </a:cubicBezTo>
                  <a:cubicBezTo>
                    <a:pt x="199" y="177"/>
                    <a:pt x="200" y="169"/>
                    <a:pt x="196" y="164"/>
                  </a:cubicBezTo>
                  <a:cubicBezTo>
                    <a:pt x="184" y="146"/>
                    <a:pt x="184" y="146"/>
                    <a:pt x="184" y="146"/>
                  </a:cubicBezTo>
                  <a:cubicBezTo>
                    <a:pt x="186" y="143"/>
                    <a:pt x="187" y="140"/>
                    <a:pt x="188" y="137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15" y="132"/>
                    <a:pt x="220" y="126"/>
                    <a:pt x="220" y="119"/>
                  </a:cubicBezTo>
                  <a:cubicBezTo>
                    <a:pt x="220" y="101"/>
                    <a:pt x="220" y="101"/>
                    <a:pt x="220" y="101"/>
                  </a:cubicBezTo>
                  <a:cubicBezTo>
                    <a:pt x="220" y="94"/>
                    <a:pt x="215" y="88"/>
                    <a:pt x="209" y="87"/>
                  </a:cubicBezTo>
                  <a:close/>
                  <a:moveTo>
                    <a:pt x="185" y="124"/>
                  </a:moveTo>
                  <a:cubicBezTo>
                    <a:pt x="180" y="125"/>
                    <a:pt x="176" y="128"/>
                    <a:pt x="175" y="133"/>
                  </a:cubicBezTo>
                  <a:cubicBezTo>
                    <a:pt x="174" y="135"/>
                    <a:pt x="173" y="138"/>
                    <a:pt x="172" y="140"/>
                  </a:cubicBezTo>
                  <a:cubicBezTo>
                    <a:pt x="170" y="144"/>
                    <a:pt x="170" y="149"/>
                    <a:pt x="173" y="154"/>
                  </a:cubicBezTo>
                  <a:cubicBezTo>
                    <a:pt x="185" y="171"/>
                    <a:pt x="185" y="171"/>
                    <a:pt x="185" y="171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54" y="173"/>
                    <a:pt x="154" y="173"/>
                    <a:pt x="154" y="173"/>
                  </a:cubicBezTo>
                  <a:cubicBezTo>
                    <a:pt x="151" y="171"/>
                    <a:pt x="149" y="170"/>
                    <a:pt x="146" y="170"/>
                  </a:cubicBezTo>
                  <a:cubicBezTo>
                    <a:pt x="144" y="170"/>
                    <a:pt x="142" y="171"/>
                    <a:pt x="140" y="172"/>
                  </a:cubicBezTo>
                  <a:cubicBezTo>
                    <a:pt x="138" y="173"/>
                    <a:pt x="135" y="174"/>
                    <a:pt x="133" y="175"/>
                  </a:cubicBezTo>
                  <a:cubicBezTo>
                    <a:pt x="128" y="176"/>
                    <a:pt x="125" y="180"/>
                    <a:pt x="124" y="185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96" y="185"/>
                    <a:pt x="96" y="185"/>
                    <a:pt x="96" y="185"/>
                  </a:cubicBezTo>
                  <a:cubicBezTo>
                    <a:pt x="95" y="180"/>
                    <a:pt x="92" y="176"/>
                    <a:pt x="87" y="175"/>
                  </a:cubicBezTo>
                  <a:cubicBezTo>
                    <a:pt x="85" y="174"/>
                    <a:pt x="82" y="173"/>
                    <a:pt x="80" y="172"/>
                  </a:cubicBezTo>
                  <a:cubicBezTo>
                    <a:pt x="78" y="171"/>
                    <a:pt x="76" y="170"/>
                    <a:pt x="74" y="170"/>
                  </a:cubicBezTo>
                  <a:cubicBezTo>
                    <a:pt x="71" y="170"/>
                    <a:pt x="69" y="171"/>
                    <a:pt x="66" y="173"/>
                  </a:cubicBezTo>
                  <a:cubicBezTo>
                    <a:pt x="49" y="185"/>
                    <a:pt x="49" y="185"/>
                    <a:pt x="49" y="185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47" y="154"/>
                    <a:pt x="47" y="154"/>
                    <a:pt x="47" y="154"/>
                  </a:cubicBezTo>
                  <a:cubicBezTo>
                    <a:pt x="50" y="149"/>
                    <a:pt x="50" y="144"/>
                    <a:pt x="48" y="140"/>
                  </a:cubicBezTo>
                  <a:cubicBezTo>
                    <a:pt x="47" y="138"/>
                    <a:pt x="46" y="135"/>
                    <a:pt x="45" y="133"/>
                  </a:cubicBezTo>
                  <a:cubicBezTo>
                    <a:pt x="44" y="128"/>
                    <a:pt x="40" y="125"/>
                    <a:pt x="35" y="124"/>
                  </a:cubicBezTo>
                  <a:cubicBezTo>
                    <a:pt x="14" y="119"/>
                    <a:pt x="14" y="119"/>
                    <a:pt x="14" y="119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35" y="96"/>
                    <a:pt x="35" y="96"/>
                    <a:pt x="35" y="96"/>
                  </a:cubicBezTo>
                  <a:cubicBezTo>
                    <a:pt x="40" y="95"/>
                    <a:pt x="44" y="92"/>
                    <a:pt x="45" y="87"/>
                  </a:cubicBezTo>
                  <a:cubicBezTo>
                    <a:pt x="46" y="85"/>
                    <a:pt x="47" y="82"/>
                    <a:pt x="48" y="80"/>
                  </a:cubicBezTo>
                  <a:cubicBezTo>
                    <a:pt x="50" y="76"/>
                    <a:pt x="50" y="71"/>
                    <a:pt x="47" y="66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9"/>
                    <a:pt x="71" y="50"/>
                    <a:pt x="74" y="50"/>
                  </a:cubicBezTo>
                  <a:cubicBezTo>
                    <a:pt x="76" y="50"/>
                    <a:pt x="78" y="49"/>
                    <a:pt x="80" y="48"/>
                  </a:cubicBezTo>
                  <a:cubicBezTo>
                    <a:pt x="82" y="47"/>
                    <a:pt x="85" y="46"/>
                    <a:pt x="87" y="45"/>
                  </a:cubicBezTo>
                  <a:cubicBezTo>
                    <a:pt x="92" y="44"/>
                    <a:pt x="95" y="40"/>
                    <a:pt x="96" y="35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25" y="40"/>
                    <a:pt x="128" y="44"/>
                    <a:pt x="133" y="45"/>
                  </a:cubicBezTo>
                  <a:cubicBezTo>
                    <a:pt x="135" y="46"/>
                    <a:pt x="138" y="47"/>
                    <a:pt x="140" y="48"/>
                  </a:cubicBezTo>
                  <a:cubicBezTo>
                    <a:pt x="142" y="49"/>
                    <a:pt x="144" y="50"/>
                    <a:pt x="146" y="50"/>
                  </a:cubicBezTo>
                  <a:cubicBezTo>
                    <a:pt x="149" y="50"/>
                    <a:pt x="151" y="49"/>
                    <a:pt x="154" y="47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85" y="49"/>
                    <a:pt x="185" y="49"/>
                    <a:pt x="185" y="49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0" y="71"/>
                    <a:pt x="170" y="76"/>
                    <a:pt x="172" y="80"/>
                  </a:cubicBezTo>
                  <a:cubicBezTo>
                    <a:pt x="173" y="82"/>
                    <a:pt x="174" y="85"/>
                    <a:pt x="175" y="87"/>
                  </a:cubicBezTo>
                  <a:cubicBezTo>
                    <a:pt x="176" y="92"/>
                    <a:pt x="180" y="95"/>
                    <a:pt x="185" y="96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19"/>
                    <a:pt x="206" y="119"/>
                    <a:pt x="206" y="119"/>
                  </a:cubicBezTo>
                  <a:lnTo>
                    <a:pt x="185" y="1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-2538413" y="300038"/>
              <a:ext cx="360362" cy="360363"/>
            </a:xfrm>
            <a:custGeom>
              <a:avLst/>
              <a:gdLst>
                <a:gd name="T0" fmla="*/ 48 w 96"/>
                <a:gd name="T1" fmla="*/ 0 h 96"/>
                <a:gd name="T2" fmla="*/ 0 w 96"/>
                <a:gd name="T3" fmla="*/ 48 h 96"/>
                <a:gd name="T4" fmla="*/ 48 w 96"/>
                <a:gd name="T5" fmla="*/ 96 h 96"/>
                <a:gd name="T6" fmla="*/ 96 w 96"/>
                <a:gd name="T7" fmla="*/ 48 h 96"/>
                <a:gd name="T8" fmla="*/ 48 w 96"/>
                <a:gd name="T9" fmla="*/ 0 h 96"/>
                <a:gd name="T10" fmla="*/ 48 w 96"/>
                <a:gd name="T11" fmla="*/ 90 h 96"/>
                <a:gd name="T12" fmla="*/ 6 w 96"/>
                <a:gd name="T13" fmla="*/ 48 h 96"/>
                <a:gd name="T14" fmla="*/ 48 w 96"/>
                <a:gd name="T15" fmla="*/ 6 h 96"/>
                <a:gd name="T16" fmla="*/ 90 w 96"/>
                <a:gd name="T17" fmla="*/ 48 h 96"/>
                <a:gd name="T18" fmla="*/ 48 w 96"/>
                <a:gd name="T19" fmla="*/ 9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cubicBezTo>
                    <a:pt x="21" y="0"/>
                    <a:pt x="0" y="21"/>
                    <a:pt x="0" y="48"/>
                  </a:cubicBezTo>
                  <a:cubicBezTo>
                    <a:pt x="0" y="75"/>
                    <a:pt x="21" y="96"/>
                    <a:pt x="48" y="96"/>
                  </a:cubicBezTo>
                  <a:cubicBezTo>
                    <a:pt x="75" y="96"/>
                    <a:pt x="96" y="75"/>
                    <a:pt x="96" y="48"/>
                  </a:cubicBezTo>
                  <a:cubicBezTo>
                    <a:pt x="96" y="21"/>
                    <a:pt x="75" y="0"/>
                    <a:pt x="48" y="0"/>
                  </a:cubicBezTo>
                  <a:close/>
                  <a:moveTo>
                    <a:pt x="48" y="90"/>
                  </a:moveTo>
                  <a:cubicBezTo>
                    <a:pt x="25" y="90"/>
                    <a:pt x="6" y="71"/>
                    <a:pt x="6" y="48"/>
                  </a:cubicBezTo>
                  <a:cubicBezTo>
                    <a:pt x="6" y="25"/>
                    <a:pt x="25" y="6"/>
                    <a:pt x="48" y="6"/>
                  </a:cubicBezTo>
                  <a:cubicBezTo>
                    <a:pt x="71" y="6"/>
                    <a:pt x="90" y="25"/>
                    <a:pt x="90" y="48"/>
                  </a:cubicBezTo>
                  <a:cubicBezTo>
                    <a:pt x="90" y="71"/>
                    <a:pt x="71" y="90"/>
                    <a:pt x="48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21" name="Freeform 21"/>
            <p:cNvSpPr>
              <a:spLocks noEditPoints="1"/>
            </p:cNvSpPr>
            <p:nvPr/>
          </p:nvSpPr>
          <p:spPr bwMode="auto">
            <a:xfrm>
              <a:off x="-2460625" y="374650"/>
              <a:ext cx="207962" cy="206375"/>
            </a:xfrm>
            <a:custGeom>
              <a:avLst/>
              <a:gdLst>
                <a:gd name="T0" fmla="*/ 27 w 55"/>
                <a:gd name="T1" fmla="*/ 0 h 55"/>
                <a:gd name="T2" fmla="*/ 0 w 55"/>
                <a:gd name="T3" fmla="*/ 28 h 55"/>
                <a:gd name="T4" fmla="*/ 27 w 55"/>
                <a:gd name="T5" fmla="*/ 55 h 55"/>
                <a:gd name="T6" fmla="*/ 55 w 55"/>
                <a:gd name="T7" fmla="*/ 28 h 55"/>
                <a:gd name="T8" fmla="*/ 27 w 55"/>
                <a:gd name="T9" fmla="*/ 0 h 55"/>
                <a:gd name="T10" fmla="*/ 27 w 55"/>
                <a:gd name="T11" fmla="*/ 49 h 55"/>
                <a:gd name="T12" fmla="*/ 6 w 55"/>
                <a:gd name="T13" fmla="*/ 28 h 55"/>
                <a:gd name="T14" fmla="*/ 27 w 55"/>
                <a:gd name="T15" fmla="*/ 7 h 55"/>
                <a:gd name="T16" fmla="*/ 48 w 55"/>
                <a:gd name="T17" fmla="*/ 28 h 55"/>
                <a:gd name="T18" fmla="*/ 27 w 55"/>
                <a:gd name="T19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55">
                  <a:moveTo>
                    <a:pt x="27" y="0"/>
                  </a:move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5"/>
                    <a:pt x="27" y="55"/>
                  </a:cubicBezTo>
                  <a:cubicBezTo>
                    <a:pt x="42" y="55"/>
                    <a:pt x="55" y="43"/>
                    <a:pt x="55" y="28"/>
                  </a:cubicBezTo>
                  <a:cubicBezTo>
                    <a:pt x="55" y="13"/>
                    <a:pt x="42" y="0"/>
                    <a:pt x="27" y="0"/>
                  </a:cubicBezTo>
                  <a:close/>
                  <a:moveTo>
                    <a:pt x="27" y="49"/>
                  </a:moveTo>
                  <a:cubicBezTo>
                    <a:pt x="16" y="49"/>
                    <a:pt x="6" y="39"/>
                    <a:pt x="6" y="28"/>
                  </a:cubicBezTo>
                  <a:cubicBezTo>
                    <a:pt x="6" y="17"/>
                    <a:pt x="16" y="7"/>
                    <a:pt x="27" y="7"/>
                  </a:cubicBezTo>
                  <a:cubicBezTo>
                    <a:pt x="38" y="7"/>
                    <a:pt x="48" y="17"/>
                    <a:pt x="48" y="28"/>
                  </a:cubicBezTo>
                  <a:cubicBezTo>
                    <a:pt x="48" y="39"/>
                    <a:pt x="38" y="49"/>
                    <a:pt x="2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</p:grpSp>
      <p:sp>
        <p:nvSpPr>
          <p:cNvPr id="22" name="Freeform 5"/>
          <p:cNvSpPr>
            <a:spLocks noEditPoints="1"/>
          </p:cNvSpPr>
          <p:nvPr/>
        </p:nvSpPr>
        <p:spPr bwMode="auto">
          <a:xfrm>
            <a:off x="2479679" y="4330527"/>
            <a:ext cx="523523" cy="466421"/>
          </a:xfrm>
          <a:custGeom>
            <a:avLst/>
            <a:gdLst>
              <a:gd name="T0" fmla="*/ 2008 w 2233"/>
              <a:gd name="T1" fmla="*/ 356 h 1989"/>
              <a:gd name="T2" fmla="*/ 1539 w 2233"/>
              <a:gd name="T3" fmla="*/ 356 h 1989"/>
              <a:gd name="T4" fmla="*/ 1539 w 2233"/>
              <a:gd name="T5" fmla="*/ 219 h 1989"/>
              <a:gd name="T6" fmla="*/ 1320 w 2233"/>
              <a:gd name="T7" fmla="*/ 0 h 1989"/>
              <a:gd name="T8" fmla="*/ 913 w 2233"/>
              <a:gd name="T9" fmla="*/ 0 h 1989"/>
              <a:gd name="T10" fmla="*/ 695 w 2233"/>
              <a:gd name="T11" fmla="*/ 219 h 1989"/>
              <a:gd name="T12" fmla="*/ 695 w 2233"/>
              <a:gd name="T13" fmla="*/ 356 h 1989"/>
              <a:gd name="T14" fmla="*/ 226 w 2233"/>
              <a:gd name="T15" fmla="*/ 356 h 1989"/>
              <a:gd name="T16" fmla="*/ 0 w 2233"/>
              <a:gd name="T17" fmla="*/ 582 h 1989"/>
              <a:gd name="T18" fmla="*/ 0 w 2233"/>
              <a:gd name="T19" fmla="*/ 1764 h 1989"/>
              <a:gd name="T20" fmla="*/ 226 w 2233"/>
              <a:gd name="T21" fmla="*/ 1989 h 1989"/>
              <a:gd name="T22" fmla="*/ 2008 w 2233"/>
              <a:gd name="T23" fmla="*/ 1989 h 1989"/>
              <a:gd name="T24" fmla="*/ 2233 w 2233"/>
              <a:gd name="T25" fmla="*/ 1764 h 1989"/>
              <a:gd name="T26" fmla="*/ 2233 w 2233"/>
              <a:gd name="T27" fmla="*/ 582 h 1989"/>
              <a:gd name="T28" fmla="*/ 2008 w 2233"/>
              <a:gd name="T29" fmla="*/ 356 h 1989"/>
              <a:gd name="T30" fmla="*/ 880 w 2233"/>
              <a:gd name="T31" fmla="*/ 219 h 1989"/>
              <a:gd name="T32" fmla="*/ 913 w 2233"/>
              <a:gd name="T33" fmla="*/ 186 h 1989"/>
              <a:gd name="T34" fmla="*/ 1320 w 2233"/>
              <a:gd name="T35" fmla="*/ 186 h 1989"/>
              <a:gd name="T36" fmla="*/ 1353 w 2233"/>
              <a:gd name="T37" fmla="*/ 219 h 1989"/>
              <a:gd name="T38" fmla="*/ 1353 w 2233"/>
              <a:gd name="T39" fmla="*/ 356 h 1989"/>
              <a:gd name="T40" fmla="*/ 880 w 2233"/>
              <a:gd name="T41" fmla="*/ 356 h 1989"/>
              <a:gd name="T42" fmla="*/ 880 w 2233"/>
              <a:gd name="T43" fmla="*/ 219 h 1989"/>
              <a:gd name="T44" fmla="*/ 226 w 2233"/>
              <a:gd name="T45" fmla="*/ 489 h 1989"/>
              <a:gd name="T46" fmla="*/ 2008 w 2233"/>
              <a:gd name="T47" fmla="*/ 489 h 1989"/>
              <a:gd name="T48" fmla="*/ 2100 w 2233"/>
              <a:gd name="T49" fmla="*/ 582 h 1989"/>
              <a:gd name="T50" fmla="*/ 2100 w 2233"/>
              <a:gd name="T51" fmla="*/ 1096 h 1989"/>
              <a:gd name="T52" fmla="*/ 1285 w 2233"/>
              <a:gd name="T53" fmla="*/ 1096 h 1989"/>
              <a:gd name="T54" fmla="*/ 1285 w 2233"/>
              <a:gd name="T55" fmla="*/ 1053 h 1989"/>
              <a:gd name="T56" fmla="*/ 1206 w 2233"/>
              <a:gd name="T57" fmla="*/ 973 h 1989"/>
              <a:gd name="T58" fmla="*/ 1027 w 2233"/>
              <a:gd name="T59" fmla="*/ 973 h 1989"/>
              <a:gd name="T60" fmla="*/ 948 w 2233"/>
              <a:gd name="T61" fmla="*/ 1053 h 1989"/>
              <a:gd name="T62" fmla="*/ 948 w 2233"/>
              <a:gd name="T63" fmla="*/ 1096 h 1989"/>
              <a:gd name="T64" fmla="*/ 133 w 2233"/>
              <a:gd name="T65" fmla="*/ 1096 h 1989"/>
              <a:gd name="T66" fmla="*/ 133 w 2233"/>
              <a:gd name="T67" fmla="*/ 582 h 1989"/>
              <a:gd name="T68" fmla="*/ 226 w 2233"/>
              <a:gd name="T69" fmla="*/ 489 h 1989"/>
              <a:gd name="T70" fmla="*/ 1015 w 2233"/>
              <a:gd name="T71" fmla="*/ 1053 h 1989"/>
              <a:gd name="T72" fmla="*/ 1027 w 2233"/>
              <a:gd name="T73" fmla="*/ 1040 h 1989"/>
              <a:gd name="T74" fmla="*/ 1206 w 2233"/>
              <a:gd name="T75" fmla="*/ 1040 h 1989"/>
              <a:gd name="T76" fmla="*/ 1219 w 2233"/>
              <a:gd name="T77" fmla="*/ 1053 h 1989"/>
              <a:gd name="T78" fmla="*/ 1219 w 2233"/>
              <a:gd name="T79" fmla="*/ 1231 h 1989"/>
              <a:gd name="T80" fmla="*/ 1206 w 2233"/>
              <a:gd name="T81" fmla="*/ 1244 h 1989"/>
              <a:gd name="T82" fmla="*/ 1027 w 2233"/>
              <a:gd name="T83" fmla="*/ 1244 h 1989"/>
              <a:gd name="T84" fmla="*/ 1015 w 2233"/>
              <a:gd name="T85" fmla="*/ 1231 h 1989"/>
              <a:gd name="T86" fmla="*/ 1015 w 2233"/>
              <a:gd name="T87" fmla="*/ 1053 h 1989"/>
              <a:gd name="T88" fmla="*/ 2008 w 2233"/>
              <a:gd name="T89" fmla="*/ 1857 h 1989"/>
              <a:gd name="T90" fmla="*/ 226 w 2233"/>
              <a:gd name="T91" fmla="*/ 1857 h 1989"/>
              <a:gd name="T92" fmla="*/ 133 w 2233"/>
              <a:gd name="T93" fmla="*/ 1764 h 1989"/>
              <a:gd name="T94" fmla="*/ 133 w 2233"/>
              <a:gd name="T95" fmla="*/ 1162 h 1989"/>
              <a:gd name="T96" fmla="*/ 948 w 2233"/>
              <a:gd name="T97" fmla="*/ 1162 h 1989"/>
              <a:gd name="T98" fmla="*/ 948 w 2233"/>
              <a:gd name="T99" fmla="*/ 1231 h 1989"/>
              <a:gd name="T100" fmla="*/ 1027 w 2233"/>
              <a:gd name="T101" fmla="*/ 1310 h 1989"/>
              <a:gd name="T102" fmla="*/ 1206 w 2233"/>
              <a:gd name="T103" fmla="*/ 1310 h 1989"/>
              <a:gd name="T104" fmla="*/ 1285 w 2233"/>
              <a:gd name="T105" fmla="*/ 1231 h 1989"/>
              <a:gd name="T106" fmla="*/ 1285 w 2233"/>
              <a:gd name="T107" fmla="*/ 1162 h 1989"/>
              <a:gd name="T108" fmla="*/ 2100 w 2233"/>
              <a:gd name="T109" fmla="*/ 1162 h 1989"/>
              <a:gd name="T110" fmla="*/ 2100 w 2233"/>
              <a:gd name="T111" fmla="*/ 1764 h 1989"/>
              <a:gd name="T112" fmla="*/ 2008 w 2233"/>
              <a:gd name="T113" fmla="*/ 1857 h 19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233" h="1989">
                <a:moveTo>
                  <a:pt x="2008" y="356"/>
                </a:moveTo>
                <a:cubicBezTo>
                  <a:pt x="1539" y="356"/>
                  <a:pt x="1539" y="356"/>
                  <a:pt x="1539" y="356"/>
                </a:cubicBezTo>
                <a:cubicBezTo>
                  <a:pt x="1539" y="219"/>
                  <a:pt x="1539" y="219"/>
                  <a:pt x="1539" y="219"/>
                </a:cubicBezTo>
                <a:cubicBezTo>
                  <a:pt x="1539" y="98"/>
                  <a:pt x="1441" y="0"/>
                  <a:pt x="1320" y="0"/>
                </a:cubicBezTo>
                <a:cubicBezTo>
                  <a:pt x="913" y="0"/>
                  <a:pt x="913" y="0"/>
                  <a:pt x="913" y="0"/>
                </a:cubicBezTo>
                <a:cubicBezTo>
                  <a:pt x="793" y="0"/>
                  <a:pt x="695" y="98"/>
                  <a:pt x="695" y="219"/>
                </a:cubicBezTo>
                <a:cubicBezTo>
                  <a:pt x="695" y="356"/>
                  <a:pt x="695" y="356"/>
                  <a:pt x="695" y="356"/>
                </a:cubicBezTo>
                <a:cubicBezTo>
                  <a:pt x="226" y="356"/>
                  <a:pt x="226" y="356"/>
                  <a:pt x="226" y="356"/>
                </a:cubicBezTo>
                <a:cubicBezTo>
                  <a:pt x="102" y="356"/>
                  <a:pt x="0" y="457"/>
                  <a:pt x="0" y="582"/>
                </a:cubicBezTo>
                <a:cubicBezTo>
                  <a:pt x="0" y="1764"/>
                  <a:pt x="0" y="1764"/>
                  <a:pt x="0" y="1764"/>
                </a:cubicBezTo>
                <a:cubicBezTo>
                  <a:pt x="0" y="1888"/>
                  <a:pt x="102" y="1989"/>
                  <a:pt x="226" y="1989"/>
                </a:cubicBezTo>
                <a:cubicBezTo>
                  <a:pt x="2008" y="1989"/>
                  <a:pt x="2008" y="1989"/>
                  <a:pt x="2008" y="1989"/>
                </a:cubicBezTo>
                <a:cubicBezTo>
                  <a:pt x="2132" y="1989"/>
                  <a:pt x="2233" y="1888"/>
                  <a:pt x="2233" y="1764"/>
                </a:cubicBezTo>
                <a:cubicBezTo>
                  <a:pt x="2233" y="582"/>
                  <a:pt x="2233" y="582"/>
                  <a:pt x="2233" y="582"/>
                </a:cubicBezTo>
                <a:cubicBezTo>
                  <a:pt x="2233" y="457"/>
                  <a:pt x="2132" y="356"/>
                  <a:pt x="2008" y="356"/>
                </a:cubicBezTo>
                <a:close/>
                <a:moveTo>
                  <a:pt x="880" y="219"/>
                </a:moveTo>
                <a:cubicBezTo>
                  <a:pt x="880" y="201"/>
                  <a:pt x="895" y="186"/>
                  <a:pt x="913" y="186"/>
                </a:cubicBezTo>
                <a:cubicBezTo>
                  <a:pt x="1320" y="186"/>
                  <a:pt x="1320" y="186"/>
                  <a:pt x="1320" y="186"/>
                </a:cubicBezTo>
                <a:cubicBezTo>
                  <a:pt x="1339" y="186"/>
                  <a:pt x="1353" y="201"/>
                  <a:pt x="1353" y="219"/>
                </a:cubicBezTo>
                <a:cubicBezTo>
                  <a:pt x="1353" y="356"/>
                  <a:pt x="1353" y="356"/>
                  <a:pt x="1353" y="356"/>
                </a:cubicBezTo>
                <a:cubicBezTo>
                  <a:pt x="880" y="356"/>
                  <a:pt x="880" y="356"/>
                  <a:pt x="880" y="356"/>
                </a:cubicBezTo>
                <a:lnTo>
                  <a:pt x="880" y="219"/>
                </a:lnTo>
                <a:close/>
                <a:moveTo>
                  <a:pt x="226" y="489"/>
                </a:moveTo>
                <a:cubicBezTo>
                  <a:pt x="2008" y="489"/>
                  <a:pt x="2008" y="489"/>
                  <a:pt x="2008" y="489"/>
                </a:cubicBezTo>
                <a:cubicBezTo>
                  <a:pt x="2059" y="489"/>
                  <a:pt x="2100" y="531"/>
                  <a:pt x="2100" y="582"/>
                </a:cubicBezTo>
                <a:cubicBezTo>
                  <a:pt x="2100" y="1096"/>
                  <a:pt x="2100" y="1096"/>
                  <a:pt x="2100" y="1096"/>
                </a:cubicBezTo>
                <a:cubicBezTo>
                  <a:pt x="1285" y="1096"/>
                  <a:pt x="1285" y="1096"/>
                  <a:pt x="1285" y="1096"/>
                </a:cubicBezTo>
                <a:cubicBezTo>
                  <a:pt x="1285" y="1053"/>
                  <a:pt x="1285" y="1053"/>
                  <a:pt x="1285" y="1053"/>
                </a:cubicBezTo>
                <a:cubicBezTo>
                  <a:pt x="1285" y="1009"/>
                  <a:pt x="1250" y="973"/>
                  <a:pt x="1206" y="973"/>
                </a:cubicBezTo>
                <a:cubicBezTo>
                  <a:pt x="1027" y="973"/>
                  <a:pt x="1027" y="973"/>
                  <a:pt x="1027" y="973"/>
                </a:cubicBezTo>
                <a:cubicBezTo>
                  <a:pt x="984" y="973"/>
                  <a:pt x="948" y="1009"/>
                  <a:pt x="948" y="1053"/>
                </a:cubicBezTo>
                <a:cubicBezTo>
                  <a:pt x="948" y="1096"/>
                  <a:pt x="948" y="1096"/>
                  <a:pt x="948" y="1096"/>
                </a:cubicBezTo>
                <a:cubicBezTo>
                  <a:pt x="133" y="1096"/>
                  <a:pt x="133" y="1096"/>
                  <a:pt x="133" y="1096"/>
                </a:cubicBezTo>
                <a:cubicBezTo>
                  <a:pt x="133" y="582"/>
                  <a:pt x="133" y="582"/>
                  <a:pt x="133" y="582"/>
                </a:cubicBezTo>
                <a:cubicBezTo>
                  <a:pt x="133" y="531"/>
                  <a:pt x="175" y="489"/>
                  <a:pt x="226" y="489"/>
                </a:cubicBezTo>
                <a:close/>
                <a:moveTo>
                  <a:pt x="1015" y="1053"/>
                </a:moveTo>
                <a:cubicBezTo>
                  <a:pt x="1015" y="1046"/>
                  <a:pt x="1020" y="1040"/>
                  <a:pt x="1027" y="1040"/>
                </a:cubicBezTo>
                <a:cubicBezTo>
                  <a:pt x="1206" y="1040"/>
                  <a:pt x="1206" y="1040"/>
                  <a:pt x="1206" y="1040"/>
                </a:cubicBezTo>
                <a:cubicBezTo>
                  <a:pt x="1213" y="1040"/>
                  <a:pt x="1219" y="1046"/>
                  <a:pt x="1219" y="1053"/>
                </a:cubicBezTo>
                <a:cubicBezTo>
                  <a:pt x="1219" y="1231"/>
                  <a:pt x="1219" y="1231"/>
                  <a:pt x="1219" y="1231"/>
                </a:cubicBezTo>
                <a:cubicBezTo>
                  <a:pt x="1219" y="1238"/>
                  <a:pt x="1213" y="1244"/>
                  <a:pt x="1206" y="1244"/>
                </a:cubicBezTo>
                <a:cubicBezTo>
                  <a:pt x="1027" y="1244"/>
                  <a:pt x="1027" y="1244"/>
                  <a:pt x="1027" y="1244"/>
                </a:cubicBezTo>
                <a:cubicBezTo>
                  <a:pt x="1020" y="1244"/>
                  <a:pt x="1015" y="1238"/>
                  <a:pt x="1015" y="1231"/>
                </a:cubicBezTo>
                <a:lnTo>
                  <a:pt x="1015" y="1053"/>
                </a:lnTo>
                <a:close/>
                <a:moveTo>
                  <a:pt x="2008" y="1857"/>
                </a:moveTo>
                <a:cubicBezTo>
                  <a:pt x="226" y="1857"/>
                  <a:pt x="226" y="1857"/>
                  <a:pt x="226" y="1857"/>
                </a:cubicBezTo>
                <a:cubicBezTo>
                  <a:pt x="175" y="1857"/>
                  <a:pt x="133" y="1815"/>
                  <a:pt x="133" y="1764"/>
                </a:cubicBezTo>
                <a:cubicBezTo>
                  <a:pt x="133" y="1162"/>
                  <a:pt x="133" y="1162"/>
                  <a:pt x="133" y="1162"/>
                </a:cubicBezTo>
                <a:cubicBezTo>
                  <a:pt x="948" y="1162"/>
                  <a:pt x="948" y="1162"/>
                  <a:pt x="948" y="1162"/>
                </a:cubicBezTo>
                <a:cubicBezTo>
                  <a:pt x="948" y="1231"/>
                  <a:pt x="948" y="1231"/>
                  <a:pt x="948" y="1231"/>
                </a:cubicBezTo>
                <a:cubicBezTo>
                  <a:pt x="948" y="1275"/>
                  <a:pt x="984" y="1310"/>
                  <a:pt x="1027" y="1310"/>
                </a:cubicBezTo>
                <a:cubicBezTo>
                  <a:pt x="1206" y="1310"/>
                  <a:pt x="1206" y="1310"/>
                  <a:pt x="1206" y="1310"/>
                </a:cubicBezTo>
                <a:cubicBezTo>
                  <a:pt x="1250" y="1310"/>
                  <a:pt x="1285" y="1275"/>
                  <a:pt x="1285" y="1231"/>
                </a:cubicBezTo>
                <a:cubicBezTo>
                  <a:pt x="1285" y="1162"/>
                  <a:pt x="1285" y="1162"/>
                  <a:pt x="1285" y="1162"/>
                </a:cubicBezTo>
                <a:cubicBezTo>
                  <a:pt x="2100" y="1162"/>
                  <a:pt x="2100" y="1162"/>
                  <a:pt x="2100" y="1162"/>
                </a:cubicBezTo>
                <a:cubicBezTo>
                  <a:pt x="2100" y="1764"/>
                  <a:pt x="2100" y="1764"/>
                  <a:pt x="2100" y="1764"/>
                </a:cubicBezTo>
                <a:cubicBezTo>
                  <a:pt x="2100" y="1815"/>
                  <a:pt x="2059" y="1857"/>
                  <a:pt x="2008" y="18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19007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8" grpId="0" animBg="1"/>
      <p:bldP spid="9" grpId="0" animBg="1"/>
      <p:bldP spid="10" grpId="0" animBg="1"/>
      <p:bldP spid="11" grpId="0"/>
      <p:bldP spid="12" grpId="0"/>
      <p:bldP spid="13" grpId="0"/>
      <p:bldP spid="16" grpId="0" animBg="1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1295467" y="2319673"/>
            <a:ext cx="1022352" cy="3888775"/>
            <a:chOff x="597877" y="1741488"/>
            <a:chExt cx="776273" cy="2952752"/>
          </a:xfrm>
        </p:grpSpPr>
        <p:sp>
          <p:nvSpPr>
            <p:cNvPr id="5" name="Shape 2968"/>
            <p:cNvSpPr/>
            <p:nvPr/>
          </p:nvSpPr>
          <p:spPr>
            <a:xfrm rot="16200000">
              <a:off x="-86409" y="2713768"/>
              <a:ext cx="2151392" cy="20683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accent1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6" name="Shape 2968"/>
            <p:cNvSpPr/>
            <p:nvPr/>
          </p:nvSpPr>
          <p:spPr>
            <a:xfrm rot="16200000">
              <a:off x="90859" y="3031196"/>
              <a:ext cx="1803407" cy="20683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9050">
              <a:noFill/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7" name="Shape 2968"/>
            <p:cNvSpPr/>
            <p:nvPr/>
          </p:nvSpPr>
          <p:spPr>
            <a:xfrm rot="16200000">
              <a:off x="535279" y="4140089"/>
              <a:ext cx="901470" cy="20683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8" name="Shape 2969"/>
            <p:cNvSpPr/>
            <p:nvPr/>
          </p:nvSpPr>
          <p:spPr>
            <a:xfrm rot="16200000">
              <a:off x="597877" y="3144041"/>
              <a:ext cx="776273" cy="776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solidFill>
                <a:schemeClr val="bg1"/>
              </a:solidFill>
              <a:miter lim="400000"/>
            </a:ln>
          </p:spPr>
          <p:txBody>
            <a:bodyPr lIns="75259" tIns="75259" rIns="75259" bIns="75259" anchor="ctr"/>
            <a:lstStyle/>
            <a:p>
              <a:pPr defTabSz="122292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</p:grpSp>
      <p:grpSp>
        <p:nvGrpSpPr>
          <p:cNvPr id="9" name="Группа 8"/>
          <p:cNvGrpSpPr/>
          <p:nvPr/>
        </p:nvGrpSpPr>
        <p:grpSpPr>
          <a:xfrm>
            <a:off x="2580363" y="2337202"/>
            <a:ext cx="1022352" cy="3871245"/>
            <a:chOff x="1536091" y="1741488"/>
            <a:chExt cx="776273" cy="2939442"/>
          </a:xfrm>
        </p:grpSpPr>
        <p:sp>
          <p:nvSpPr>
            <p:cNvPr id="10" name="Shape 2968"/>
            <p:cNvSpPr/>
            <p:nvPr/>
          </p:nvSpPr>
          <p:spPr>
            <a:xfrm rot="16200000">
              <a:off x="855187" y="2707113"/>
              <a:ext cx="2138082" cy="20683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accent2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11" name="Shape 2968"/>
            <p:cNvSpPr/>
            <p:nvPr/>
          </p:nvSpPr>
          <p:spPr>
            <a:xfrm rot="16200000">
              <a:off x="1025729" y="3024543"/>
              <a:ext cx="1790095" cy="20683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9050">
              <a:noFill/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12" name="Shape 2968"/>
            <p:cNvSpPr/>
            <p:nvPr/>
          </p:nvSpPr>
          <p:spPr>
            <a:xfrm rot="16200000">
              <a:off x="1470218" y="4126779"/>
              <a:ext cx="901470" cy="20683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>
              <a:solidFill>
                <a:schemeClr val="accent2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13" name="Shape 2969"/>
            <p:cNvSpPr/>
            <p:nvPr/>
          </p:nvSpPr>
          <p:spPr>
            <a:xfrm rot="16200000">
              <a:off x="1536091" y="3391323"/>
              <a:ext cx="776273" cy="776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solidFill>
                <a:schemeClr val="bg1"/>
              </a:solidFill>
              <a:miter lim="400000"/>
            </a:ln>
          </p:spPr>
          <p:txBody>
            <a:bodyPr lIns="75259" tIns="75259" rIns="75259" bIns="75259" anchor="ctr"/>
            <a:lstStyle/>
            <a:p>
              <a:pPr defTabSz="122292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</p:grpSp>
      <p:grpSp>
        <p:nvGrpSpPr>
          <p:cNvPr id="14" name="Группа 13"/>
          <p:cNvGrpSpPr/>
          <p:nvPr/>
        </p:nvGrpSpPr>
        <p:grpSpPr>
          <a:xfrm>
            <a:off x="6417797" y="2337199"/>
            <a:ext cx="1022352" cy="3871248"/>
            <a:chOff x="4487270" y="1754796"/>
            <a:chExt cx="776273" cy="2939444"/>
          </a:xfrm>
        </p:grpSpPr>
        <p:sp>
          <p:nvSpPr>
            <p:cNvPr id="15" name="Shape 2968"/>
            <p:cNvSpPr/>
            <p:nvPr/>
          </p:nvSpPr>
          <p:spPr>
            <a:xfrm rot="16200000">
              <a:off x="3809639" y="2720423"/>
              <a:ext cx="2138085" cy="20683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accent5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16" name="Shape 2968"/>
            <p:cNvSpPr/>
            <p:nvPr/>
          </p:nvSpPr>
          <p:spPr>
            <a:xfrm rot="16200000">
              <a:off x="4119817" y="3177484"/>
              <a:ext cx="1510830" cy="20683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9050">
              <a:noFill/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17" name="Shape 2968"/>
            <p:cNvSpPr/>
            <p:nvPr/>
          </p:nvSpPr>
          <p:spPr>
            <a:xfrm rot="16200000">
              <a:off x="4424672" y="4140089"/>
              <a:ext cx="901470" cy="206831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2700">
              <a:solidFill>
                <a:schemeClr val="accent5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18" name="Shape 2969"/>
            <p:cNvSpPr/>
            <p:nvPr/>
          </p:nvSpPr>
          <p:spPr>
            <a:xfrm rot="16200000">
              <a:off x="4487270" y="3323448"/>
              <a:ext cx="776273" cy="776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5"/>
            </a:solidFill>
            <a:ln w="19050">
              <a:solidFill>
                <a:schemeClr val="bg1"/>
              </a:solidFill>
              <a:miter lim="400000"/>
            </a:ln>
          </p:spPr>
          <p:txBody>
            <a:bodyPr lIns="75259" tIns="75259" rIns="75259" bIns="75259" anchor="ctr"/>
            <a:lstStyle/>
            <a:p>
              <a:pPr defTabSz="122292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</p:grpSp>
      <p:grpSp>
        <p:nvGrpSpPr>
          <p:cNvPr id="19" name="Группа 18"/>
          <p:cNvGrpSpPr/>
          <p:nvPr/>
        </p:nvGrpSpPr>
        <p:grpSpPr>
          <a:xfrm>
            <a:off x="5135893" y="2337199"/>
            <a:ext cx="1022352" cy="3871248"/>
            <a:chOff x="3499189" y="1741485"/>
            <a:chExt cx="776273" cy="2939444"/>
          </a:xfrm>
        </p:grpSpPr>
        <p:sp>
          <p:nvSpPr>
            <p:cNvPr id="20" name="Shape 2968"/>
            <p:cNvSpPr/>
            <p:nvPr/>
          </p:nvSpPr>
          <p:spPr>
            <a:xfrm rot="16200000">
              <a:off x="2822560" y="2707112"/>
              <a:ext cx="2138085" cy="20683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accent4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21" name="Shape 2968"/>
            <p:cNvSpPr/>
            <p:nvPr/>
          </p:nvSpPr>
          <p:spPr>
            <a:xfrm rot="16200000">
              <a:off x="2852788" y="2884225"/>
              <a:ext cx="2070729" cy="206831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9050">
              <a:noFill/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22" name="Shape 2968"/>
            <p:cNvSpPr/>
            <p:nvPr/>
          </p:nvSpPr>
          <p:spPr>
            <a:xfrm rot="16200000">
              <a:off x="3437593" y="4126778"/>
              <a:ext cx="901470" cy="206831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2700">
              <a:solidFill>
                <a:schemeClr val="accent4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23" name="Shape 2969"/>
            <p:cNvSpPr/>
            <p:nvPr/>
          </p:nvSpPr>
          <p:spPr>
            <a:xfrm rot="16200000">
              <a:off x="3499189" y="3127415"/>
              <a:ext cx="776273" cy="776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/>
            </a:solidFill>
            <a:ln w="19050">
              <a:solidFill>
                <a:schemeClr val="bg1"/>
              </a:solidFill>
              <a:miter lim="400000"/>
            </a:ln>
          </p:spPr>
          <p:txBody>
            <a:bodyPr lIns="75259" tIns="75259" rIns="75259" bIns="75259" anchor="ctr"/>
            <a:lstStyle/>
            <a:p>
              <a:pPr defTabSz="122292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</p:grpSp>
      <p:grpSp>
        <p:nvGrpSpPr>
          <p:cNvPr id="24" name="Группа 23"/>
          <p:cNvGrpSpPr/>
          <p:nvPr/>
        </p:nvGrpSpPr>
        <p:grpSpPr>
          <a:xfrm>
            <a:off x="3856631" y="2337199"/>
            <a:ext cx="1022352" cy="3871248"/>
            <a:chOff x="2467753" y="1741486"/>
            <a:chExt cx="776273" cy="2939444"/>
          </a:xfrm>
        </p:grpSpPr>
        <p:sp>
          <p:nvSpPr>
            <p:cNvPr id="25" name="Shape 2968"/>
            <p:cNvSpPr/>
            <p:nvPr/>
          </p:nvSpPr>
          <p:spPr>
            <a:xfrm rot="16200000">
              <a:off x="1790122" y="2707113"/>
              <a:ext cx="2138085" cy="206831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accent3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26" name="Shape 2968"/>
            <p:cNvSpPr/>
            <p:nvPr/>
          </p:nvSpPr>
          <p:spPr>
            <a:xfrm rot="16200000">
              <a:off x="2343330" y="3407205"/>
              <a:ext cx="1024769" cy="20683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19050">
              <a:noFill/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27" name="Shape 2968"/>
            <p:cNvSpPr/>
            <p:nvPr/>
          </p:nvSpPr>
          <p:spPr>
            <a:xfrm rot="16200000">
              <a:off x="2405155" y="4126779"/>
              <a:ext cx="901470" cy="20683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12700">
              <a:solidFill>
                <a:schemeClr val="accent3"/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  <p:sp>
          <p:nvSpPr>
            <p:cNvPr id="28" name="Shape 2969"/>
            <p:cNvSpPr/>
            <p:nvPr/>
          </p:nvSpPr>
          <p:spPr>
            <a:xfrm rot="16200000">
              <a:off x="2467753" y="3687223"/>
              <a:ext cx="776273" cy="776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9050">
              <a:solidFill>
                <a:schemeClr val="bg1"/>
              </a:solidFill>
              <a:miter lim="400000"/>
            </a:ln>
          </p:spPr>
          <p:txBody>
            <a:bodyPr lIns="75259" tIns="75259" rIns="75259" bIns="75259" anchor="ctr"/>
            <a:lstStyle/>
            <a:p>
              <a:pPr defTabSz="1222920">
                <a:defRPr sz="3200">
                  <a:latin typeface="+mn-lt"/>
                  <a:ea typeface="+mn-ea"/>
                  <a:cs typeface="+mn-cs"/>
                  <a:sym typeface="Helvetica Light"/>
                </a:defRPr>
              </a:pPr>
              <a:endParaRPr sz="4741">
                <a:cs typeface="+mn-ea"/>
                <a:sym typeface="+mn-lt"/>
              </a:endParaRPr>
            </a:p>
          </p:txBody>
        </p:sp>
      </p:grpSp>
      <p:sp>
        <p:nvSpPr>
          <p:cNvPr id="29" name="Freeform 8"/>
          <p:cNvSpPr>
            <a:spLocks noEditPoints="1"/>
          </p:cNvSpPr>
          <p:nvPr/>
        </p:nvSpPr>
        <p:spPr bwMode="auto">
          <a:xfrm>
            <a:off x="1480631" y="4392777"/>
            <a:ext cx="676995" cy="593751"/>
          </a:xfrm>
          <a:custGeom>
            <a:avLst/>
            <a:gdLst>
              <a:gd name="T0" fmla="*/ 168 w 336"/>
              <a:gd name="T1" fmla="*/ 0 h 294"/>
              <a:gd name="T2" fmla="*/ 0 w 336"/>
              <a:gd name="T3" fmla="*/ 126 h 294"/>
              <a:gd name="T4" fmla="*/ 74 w 336"/>
              <a:gd name="T5" fmla="*/ 230 h 294"/>
              <a:gd name="T6" fmla="*/ 74 w 336"/>
              <a:gd name="T7" fmla="*/ 231 h 294"/>
              <a:gd name="T8" fmla="*/ 53 w 336"/>
              <a:gd name="T9" fmla="*/ 281 h 294"/>
              <a:gd name="T10" fmla="*/ 53 w 336"/>
              <a:gd name="T11" fmla="*/ 281 h 294"/>
              <a:gd name="T12" fmla="*/ 53 w 336"/>
              <a:gd name="T13" fmla="*/ 284 h 294"/>
              <a:gd name="T14" fmla="*/ 62 w 336"/>
              <a:gd name="T15" fmla="*/ 294 h 294"/>
              <a:gd name="T16" fmla="*/ 65 w 336"/>
              <a:gd name="T17" fmla="*/ 294 h 294"/>
              <a:gd name="T18" fmla="*/ 136 w 336"/>
              <a:gd name="T19" fmla="*/ 250 h 294"/>
              <a:gd name="T20" fmla="*/ 168 w 336"/>
              <a:gd name="T21" fmla="*/ 252 h 294"/>
              <a:gd name="T22" fmla="*/ 336 w 336"/>
              <a:gd name="T23" fmla="*/ 126 h 294"/>
              <a:gd name="T24" fmla="*/ 168 w 336"/>
              <a:gd name="T25" fmla="*/ 0 h 294"/>
              <a:gd name="T26" fmla="*/ 168 w 336"/>
              <a:gd name="T27" fmla="*/ 231 h 294"/>
              <a:gd name="T28" fmla="*/ 139 w 336"/>
              <a:gd name="T29" fmla="*/ 229 h 294"/>
              <a:gd name="T30" fmla="*/ 136 w 336"/>
              <a:gd name="T31" fmla="*/ 229 h 294"/>
              <a:gd name="T32" fmla="*/ 119 w 336"/>
              <a:gd name="T33" fmla="*/ 236 h 294"/>
              <a:gd name="T34" fmla="*/ 87 w 336"/>
              <a:gd name="T35" fmla="*/ 263 h 294"/>
              <a:gd name="T36" fmla="*/ 94 w 336"/>
              <a:gd name="T37" fmla="*/ 232 h 294"/>
              <a:gd name="T38" fmla="*/ 95 w 336"/>
              <a:gd name="T39" fmla="*/ 230 h 294"/>
              <a:gd name="T40" fmla="*/ 83 w 336"/>
              <a:gd name="T41" fmla="*/ 212 h 294"/>
              <a:gd name="T42" fmla="*/ 21 w 336"/>
              <a:gd name="T43" fmla="*/ 126 h 294"/>
              <a:gd name="T44" fmla="*/ 168 w 336"/>
              <a:gd name="T45" fmla="*/ 21 h 294"/>
              <a:gd name="T46" fmla="*/ 315 w 336"/>
              <a:gd name="T47" fmla="*/ 126 h 294"/>
              <a:gd name="T48" fmla="*/ 168 w 336"/>
              <a:gd name="T49" fmla="*/ 231 h 2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36" h="294">
                <a:moveTo>
                  <a:pt x="168" y="0"/>
                </a:moveTo>
                <a:cubicBezTo>
                  <a:pt x="75" y="0"/>
                  <a:pt x="0" y="56"/>
                  <a:pt x="0" y="126"/>
                </a:cubicBezTo>
                <a:cubicBezTo>
                  <a:pt x="0" y="169"/>
                  <a:pt x="29" y="208"/>
                  <a:pt x="74" y="230"/>
                </a:cubicBezTo>
                <a:cubicBezTo>
                  <a:pt x="74" y="231"/>
                  <a:pt x="74" y="231"/>
                  <a:pt x="74" y="231"/>
                </a:cubicBezTo>
                <a:cubicBezTo>
                  <a:pt x="74" y="250"/>
                  <a:pt x="59" y="270"/>
                  <a:pt x="53" y="281"/>
                </a:cubicBezTo>
                <a:cubicBezTo>
                  <a:pt x="53" y="281"/>
                  <a:pt x="53" y="281"/>
                  <a:pt x="53" y="281"/>
                </a:cubicBezTo>
                <a:cubicBezTo>
                  <a:pt x="53" y="282"/>
                  <a:pt x="53" y="283"/>
                  <a:pt x="53" y="284"/>
                </a:cubicBezTo>
                <a:cubicBezTo>
                  <a:pt x="53" y="290"/>
                  <a:pt x="57" y="294"/>
                  <a:pt x="62" y="294"/>
                </a:cubicBezTo>
                <a:cubicBezTo>
                  <a:pt x="63" y="294"/>
                  <a:pt x="65" y="294"/>
                  <a:pt x="65" y="294"/>
                </a:cubicBezTo>
                <a:cubicBezTo>
                  <a:pt x="98" y="288"/>
                  <a:pt x="128" y="258"/>
                  <a:pt x="136" y="250"/>
                </a:cubicBezTo>
                <a:cubicBezTo>
                  <a:pt x="146" y="251"/>
                  <a:pt x="157" y="252"/>
                  <a:pt x="168" y="252"/>
                </a:cubicBezTo>
                <a:cubicBezTo>
                  <a:pt x="261" y="252"/>
                  <a:pt x="336" y="196"/>
                  <a:pt x="336" y="126"/>
                </a:cubicBezTo>
                <a:cubicBezTo>
                  <a:pt x="336" y="56"/>
                  <a:pt x="261" y="0"/>
                  <a:pt x="168" y="0"/>
                </a:cubicBezTo>
                <a:close/>
                <a:moveTo>
                  <a:pt x="168" y="231"/>
                </a:moveTo>
                <a:cubicBezTo>
                  <a:pt x="158" y="231"/>
                  <a:pt x="148" y="230"/>
                  <a:pt x="139" y="229"/>
                </a:cubicBezTo>
                <a:cubicBezTo>
                  <a:pt x="138" y="229"/>
                  <a:pt x="137" y="229"/>
                  <a:pt x="136" y="229"/>
                </a:cubicBezTo>
                <a:cubicBezTo>
                  <a:pt x="129" y="229"/>
                  <a:pt x="123" y="231"/>
                  <a:pt x="119" y="236"/>
                </a:cubicBezTo>
                <a:cubicBezTo>
                  <a:pt x="115" y="242"/>
                  <a:pt x="102" y="254"/>
                  <a:pt x="87" y="263"/>
                </a:cubicBezTo>
                <a:cubicBezTo>
                  <a:pt x="91" y="254"/>
                  <a:pt x="94" y="243"/>
                  <a:pt x="94" y="232"/>
                </a:cubicBezTo>
                <a:cubicBezTo>
                  <a:pt x="95" y="231"/>
                  <a:pt x="95" y="231"/>
                  <a:pt x="95" y="230"/>
                </a:cubicBezTo>
                <a:cubicBezTo>
                  <a:pt x="95" y="222"/>
                  <a:pt x="90" y="215"/>
                  <a:pt x="83" y="212"/>
                </a:cubicBezTo>
                <a:cubicBezTo>
                  <a:pt x="44" y="192"/>
                  <a:pt x="21" y="160"/>
                  <a:pt x="21" y="126"/>
                </a:cubicBezTo>
                <a:cubicBezTo>
                  <a:pt x="21" y="68"/>
                  <a:pt x="87" y="21"/>
                  <a:pt x="168" y="21"/>
                </a:cubicBezTo>
                <a:cubicBezTo>
                  <a:pt x="249" y="21"/>
                  <a:pt x="315" y="68"/>
                  <a:pt x="315" y="126"/>
                </a:cubicBezTo>
                <a:cubicBezTo>
                  <a:pt x="315" y="184"/>
                  <a:pt x="249" y="231"/>
                  <a:pt x="168" y="2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grpSp>
        <p:nvGrpSpPr>
          <p:cNvPr id="30" name="Group 153"/>
          <p:cNvGrpSpPr/>
          <p:nvPr/>
        </p:nvGrpSpPr>
        <p:grpSpPr>
          <a:xfrm>
            <a:off x="2858214" y="4715692"/>
            <a:ext cx="462877" cy="615899"/>
            <a:chOff x="7913688" y="-280988"/>
            <a:chExt cx="1733550" cy="2306638"/>
          </a:xfrm>
          <a:solidFill>
            <a:schemeClr val="bg1"/>
          </a:solidFill>
        </p:grpSpPr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8215313" y="1317625"/>
              <a:ext cx="1155700" cy="71438"/>
            </a:xfrm>
            <a:custGeom>
              <a:avLst/>
              <a:gdLst>
                <a:gd name="T0" fmla="*/ 9 w 306"/>
                <a:gd name="T1" fmla="*/ 0 h 19"/>
                <a:gd name="T2" fmla="*/ 0 w 306"/>
                <a:gd name="T3" fmla="*/ 10 h 19"/>
                <a:gd name="T4" fmla="*/ 9 w 306"/>
                <a:gd name="T5" fmla="*/ 19 h 19"/>
                <a:gd name="T6" fmla="*/ 297 w 306"/>
                <a:gd name="T7" fmla="*/ 19 h 19"/>
                <a:gd name="T8" fmla="*/ 306 w 306"/>
                <a:gd name="T9" fmla="*/ 10 h 19"/>
                <a:gd name="T10" fmla="*/ 297 w 306"/>
                <a:gd name="T11" fmla="*/ 0 h 19"/>
                <a:gd name="T12" fmla="*/ 9 w 306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19">
                  <a:moveTo>
                    <a:pt x="9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6" y="15"/>
                    <a:pt x="306" y="10"/>
                  </a:cubicBezTo>
                  <a:cubicBezTo>
                    <a:pt x="306" y="5"/>
                    <a:pt x="302" y="0"/>
                    <a:pt x="297" y="0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8215313" y="1535112"/>
              <a:ext cx="1155700" cy="71438"/>
            </a:xfrm>
            <a:custGeom>
              <a:avLst/>
              <a:gdLst>
                <a:gd name="T0" fmla="*/ 297 w 306"/>
                <a:gd name="T1" fmla="*/ 0 h 19"/>
                <a:gd name="T2" fmla="*/ 9 w 306"/>
                <a:gd name="T3" fmla="*/ 0 h 19"/>
                <a:gd name="T4" fmla="*/ 0 w 306"/>
                <a:gd name="T5" fmla="*/ 9 h 19"/>
                <a:gd name="T6" fmla="*/ 9 w 306"/>
                <a:gd name="T7" fmla="*/ 19 h 19"/>
                <a:gd name="T8" fmla="*/ 297 w 306"/>
                <a:gd name="T9" fmla="*/ 19 h 19"/>
                <a:gd name="T10" fmla="*/ 306 w 306"/>
                <a:gd name="T11" fmla="*/ 9 h 19"/>
                <a:gd name="T12" fmla="*/ 297 w 306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19">
                  <a:moveTo>
                    <a:pt x="297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5"/>
                    <a:pt x="4" y="19"/>
                    <a:pt x="9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6" y="15"/>
                    <a:pt x="306" y="9"/>
                  </a:cubicBezTo>
                  <a:cubicBezTo>
                    <a:pt x="306" y="4"/>
                    <a:pt x="302" y="0"/>
                    <a:pt x="29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33" name="Freeform 31"/>
            <p:cNvSpPr>
              <a:spLocks noEditPoints="1"/>
            </p:cNvSpPr>
            <p:nvPr/>
          </p:nvSpPr>
          <p:spPr bwMode="auto">
            <a:xfrm>
              <a:off x="7913688" y="-280988"/>
              <a:ext cx="1733550" cy="2306638"/>
            </a:xfrm>
            <a:custGeom>
              <a:avLst/>
              <a:gdLst>
                <a:gd name="T0" fmla="*/ 353 w 459"/>
                <a:gd name="T1" fmla="*/ 12 h 612"/>
                <a:gd name="T2" fmla="*/ 325 w 459"/>
                <a:gd name="T3" fmla="*/ 0 h 612"/>
                <a:gd name="T4" fmla="*/ 57 w 459"/>
                <a:gd name="T5" fmla="*/ 0 h 612"/>
                <a:gd name="T6" fmla="*/ 0 w 459"/>
                <a:gd name="T7" fmla="*/ 57 h 612"/>
                <a:gd name="T8" fmla="*/ 0 w 459"/>
                <a:gd name="T9" fmla="*/ 555 h 612"/>
                <a:gd name="T10" fmla="*/ 57 w 459"/>
                <a:gd name="T11" fmla="*/ 612 h 612"/>
                <a:gd name="T12" fmla="*/ 402 w 459"/>
                <a:gd name="T13" fmla="*/ 612 h 612"/>
                <a:gd name="T14" fmla="*/ 459 w 459"/>
                <a:gd name="T15" fmla="*/ 555 h 612"/>
                <a:gd name="T16" fmla="*/ 459 w 459"/>
                <a:gd name="T17" fmla="*/ 153 h 612"/>
                <a:gd name="T18" fmla="*/ 353 w 459"/>
                <a:gd name="T19" fmla="*/ 12 h 612"/>
                <a:gd name="T20" fmla="*/ 344 w 459"/>
                <a:gd name="T21" fmla="*/ 59 h 612"/>
                <a:gd name="T22" fmla="*/ 409 w 459"/>
                <a:gd name="T23" fmla="*/ 134 h 612"/>
                <a:gd name="T24" fmla="*/ 344 w 459"/>
                <a:gd name="T25" fmla="*/ 134 h 612"/>
                <a:gd name="T26" fmla="*/ 344 w 459"/>
                <a:gd name="T27" fmla="*/ 59 h 612"/>
                <a:gd name="T28" fmla="*/ 421 w 459"/>
                <a:gd name="T29" fmla="*/ 555 h 612"/>
                <a:gd name="T30" fmla="*/ 402 w 459"/>
                <a:gd name="T31" fmla="*/ 574 h 612"/>
                <a:gd name="T32" fmla="*/ 57 w 459"/>
                <a:gd name="T33" fmla="*/ 574 h 612"/>
                <a:gd name="T34" fmla="*/ 38 w 459"/>
                <a:gd name="T35" fmla="*/ 555 h 612"/>
                <a:gd name="T36" fmla="*/ 38 w 459"/>
                <a:gd name="T37" fmla="*/ 57 h 612"/>
                <a:gd name="T38" fmla="*/ 57 w 459"/>
                <a:gd name="T39" fmla="*/ 38 h 612"/>
                <a:gd name="T40" fmla="*/ 306 w 459"/>
                <a:gd name="T41" fmla="*/ 38 h 612"/>
                <a:gd name="T42" fmla="*/ 306 w 459"/>
                <a:gd name="T43" fmla="*/ 172 h 612"/>
                <a:gd name="T44" fmla="*/ 421 w 459"/>
                <a:gd name="T45" fmla="*/ 172 h 612"/>
                <a:gd name="T46" fmla="*/ 421 w 459"/>
                <a:gd name="T47" fmla="*/ 555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9" h="612">
                  <a:moveTo>
                    <a:pt x="353" y="12"/>
                  </a:moveTo>
                  <a:cubicBezTo>
                    <a:pt x="346" y="4"/>
                    <a:pt x="336" y="0"/>
                    <a:pt x="325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26" y="0"/>
                    <a:pt x="0" y="25"/>
                    <a:pt x="0" y="57"/>
                  </a:cubicBezTo>
                  <a:cubicBezTo>
                    <a:pt x="0" y="555"/>
                    <a:pt x="0" y="555"/>
                    <a:pt x="0" y="555"/>
                  </a:cubicBezTo>
                  <a:cubicBezTo>
                    <a:pt x="0" y="587"/>
                    <a:pt x="26" y="612"/>
                    <a:pt x="57" y="612"/>
                  </a:cubicBezTo>
                  <a:cubicBezTo>
                    <a:pt x="402" y="612"/>
                    <a:pt x="402" y="612"/>
                    <a:pt x="402" y="612"/>
                  </a:cubicBezTo>
                  <a:cubicBezTo>
                    <a:pt x="434" y="612"/>
                    <a:pt x="459" y="587"/>
                    <a:pt x="459" y="555"/>
                  </a:cubicBezTo>
                  <a:cubicBezTo>
                    <a:pt x="459" y="153"/>
                    <a:pt x="459" y="153"/>
                    <a:pt x="459" y="153"/>
                  </a:cubicBezTo>
                  <a:cubicBezTo>
                    <a:pt x="459" y="138"/>
                    <a:pt x="459" y="127"/>
                    <a:pt x="353" y="12"/>
                  </a:cubicBezTo>
                  <a:close/>
                  <a:moveTo>
                    <a:pt x="344" y="59"/>
                  </a:moveTo>
                  <a:cubicBezTo>
                    <a:pt x="364" y="80"/>
                    <a:pt x="392" y="113"/>
                    <a:pt x="409" y="134"/>
                  </a:cubicBezTo>
                  <a:cubicBezTo>
                    <a:pt x="344" y="134"/>
                    <a:pt x="344" y="134"/>
                    <a:pt x="344" y="134"/>
                  </a:cubicBezTo>
                  <a:lnTo>
                    <a:pt x="344" y="59"/>
                  </a:lnTo>
                  <a:close/>
                  <a:moveTo>
                    <a:pt x="421" y="555"/>
                  </a:moveTo>
                  <a:cubicBezTo>
                    <a:pt x="421" y="566"/>
                    <a:pt x="412" y="574"/>
                    <a:pt x="402" y="574"/>
                  </a:cubicBezTo>
                  <a:cubicBezTo>
                    <a:pt x="57" y="574"/>
                    <a:pt x="57" y="574"/>
                    <a:pt x="57" y="574"/>
                  </a:cubicBezTo>
                  <a:cubicBezTo>
                    <a:pt x="47" y="574"/>
                    <a:pt x="38" y="566"/>
                    <a:pt x="38" y="555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8" y="47"/>
                    <a:pt x="47" y="38"/>
                    <a:pt x="57" y="38"/>
                  </a:cubicBezTo>
                  <a:cubicBezTo>
                    <a:pt x="306" y="38"/>
                    <a:pt x="306" y="38"/>
                    <a:pt x="306" y="38"/>
                  </a:cubicBezTo>
                  <a:cubicBezTo>
                    <a:pt x="306" y="172"/>
                    <a:pt x="306" y="172"/>
                    <a:pt x="306" y="172"/>
                  </a:cubicBezTo>
                  <a:cubicBezTo>
                    <a:pt x="421" y="172"/>
                    <a:pt x="421" y="172"/>
                    <a:pt x="421" y="172"/>
                  </a:cubicBezTo>
                  <a:lnTo>
                    <a:pt x="421" y="5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34" name="Freeform 32"/>
            <p:cNvSpPr>
              <a:spLocks/>
            </p:cNvSpPr>
            <p:nvPr/>
          </p:nvSpPr>
          <p:spPr bwMode="auto">
            <a:xfrm>
              <a:off x="8199438" y="77787"/>
              <a:ext cx="725488" cy="146050"/>
            </a:xfrm>
            <a:custGeom>
              <a:avLst/>
              <a:gdLst>
                <a:gd name="T0" fmla="*/ 19 w 192"/>
                <a:gd name="T1" fmla="*/ 39 h 39"/>
                <a:gd name="T2" fmla="*/ 173 w 192"/>
                <a:gd name="T3" fmla="*/ 39 h 39"/>
                <a:gd name="T4" fmla="*/ 192 w 192"/>
                <a:gd name="T5" fmla="*/ 20 h 39"/>
                <a:gd name="T6" fmla="*/ 173 w 192"/>
                <a:gd name="T7" fmla="*/ 0 h 39"/>
                <a:gd name="T8" fmla="*/ 19 w 192"/>
                <a:gd name="T9" fmla="*/ 0 h 39"/>
                <a:gd name="T10" fmla="*/ 0 w 192"/>
                <a:gd name="T11" fmla="*/ 20 h 39"/>
                <a:gd name="T12" fmla="*/ 19 w 192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39">
                  <a:moveTo>
                    <a:pt x="19" y="39"/>
                  </a:moveTo>
                  <a:cubicBezTo>
                    <a:pt x="173" y="39"/>
                    <a:pt x="173" y="39"/>
                    <a:pt x="173" y="39"/>
                  </a:cubicBezTo>
                  <a:cubicBezTo>
                    <a:pt x="183" y="39"/>
                    <a:pt x="192" y="30"/>
                    <a:pt x="192" y="20"/>
                  </a:cubicBezTo>
                  <a:cubicBezTo>
                    <a:pt x="192" y="9"/>
                    <a:pt x="183" y="0"/>
                    <a:pt x="173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0"/>
                    <a:pt x="9" y="39"/>
                    <a:pt x="19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8199438" y="438150"/>
              <a:ext cx="725488" cy="73025"/>
            </a:xfrm>
            <a:custGeom>
              <a:avLst/>
              <a:gdLst>
                <a:gd name="T0" fmla="*/ 10 w 192"/>
                <a:gd name="T1" fmla="*/ 19 h 19"/>
                <a:gd name="T2" fmla="*/ 182 w 192"/>
                <a:gd name="T3" fmla="*/ 19 h 19"/>
                <a:gd name="T4" fmla="*/ 192 w 192"/>
                <a:gd name="T5" fmla="*/ 10 h 19"/>
                <a:gd name="T6" fmla="*/ 182 w 192"/>
                <a:gd name="T7" fmla="*/ 0 h 19"/>
                <a:gd name="T8" fmla="*/ 10 w 192"/>
                <a:gd name="T9" fmla="*/ 0 h 19"/>
                <a:gd name="T10" fmla="*/ 0 w 192"/>
                <a:gd name="T11" fmla="*/ 10 h 19"/>
                <a:gd name="T12" fmla="*/ 10 w 19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19">
                  <a:moveTo>
                    <a:pt x="10" y="19"/>
                  </a:moveTo>
                  <a:cubicBezTo>
                    <a:pt x="182" y="19"/>
                    <a:pt x="182" y="19"/>
                    <a:pt x="182" y="19"/>
                  </a:cubicBezTo>
                  <a:cubicBezTo>
                    <a:pt x="188" y="19"/>
                    <a:pt x="192" y="15"/>
                    <a:pt x="192" y="10"/>
                  </a:cubicBezTo>
                  <a:cubicBezTo>
                    <a:pt x="192" y="4"/>
                    <a:pt x="188" y="0"/>
                    <a:pt x="18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5"/>
                    <a:pt x="5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36" name="Freeform 34"/>
            <p:cNvSpPr>
              <a:spLocks/>
            </p:cNvSpPr>
            <p:nvPr/>
          </p:nvSpPr>
          <p:spPr bwMode="auto">
            <a:xfrm>
              <a:off x="8199438" y="657225"/>
              <a:ext cx="1160463" cy="71438"/>
            </a:xfrm>
            <a:custGeom>
              <a:avLst/>
              <a:gdLst>
                <a:gd name="T0" fmla="*/ 0 w 307"/>
                <a:gd name="T1" fmla="*/ 9 h 19"/>
                <a:gd name="T2" fmla="*/ 10 w 307"/>
                <a:gd name="T3" fmla="*/ 19 h 19"/>
                <a:gd name="T4" fmla="*/ 297 w 307"/>
                <a:gd name="T5" fmla="*/ 19 h 19"/>
                <a:gd name="T6" fmla="*/ 307 w 307"/>
                <a:gd name="T7" fmla="*/ 9 h 19"/>
                <a:gd name="T8" fmla="*/ 297 w 307"/>
                <a:gd name="T9" fmla="*/ 0 h 19"/>
                <a:gd name="T10" fmla="*/ 10 w 307"/>
                <a:gd name="T11" fmla="*/ 0 h 19"/>
                <a:gd name="T12" fmla="*/ 0 w 307"/>
                <a:gd name="T13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7" h="19">
                  <a:moveTo>
                    <a:pt x="0" y="9"/>
                  </a:moveTo>
                  <a:cubicBezTo>
                    <a:pt x="0" y="14"/>
                    <a:pt x="5" y="19"/>
                    <a:pt x="10" y="19"/>
                  </a:cubicBezTo>
                  <a:cubicBezTo>
                    <a:pt x="297" y="19"/>
                    <a:pt x="297" y="19"/>
                    <a:pt x="297" y="19"/>
                  </a:cubicBezTo>
                  <a:cubicBezTo>
                    <a:pt x="302" y="19"/>
                    <a:pt x="307" y="14"/>
                    <a:pt x="307" y="9"/>
                  </a:cubicBezTo>
                  <a:cubicBezTo>
                    <a:pt x="307" y="4"/>
                    <a:pt x="302" y="0"/>
                    <a:pt x="2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37" name="Freeform 35"/>
            <p:cNvSpPr>
              <a:spLocks/>
            </p:cNvSpPr>
            <p:nvPr/>
          </p:nvSpPr>
          <p:spPr bwMode="auto">
            <a:xfrm>
              <a:off x="8199438" y="1087437"/>
              <a:ext cx="1160463" cy="74613"/>
            </a:xfrm>
            <a:custGeom>
              <a:avLst/>
              <a:gdLst>
                <a:gd name="T0" fmla="*/ 297 w 307"/>
                <a:gd name="T1" fmla="*/ 20 h 20"/>
                <a:gd name="T2" fmla="*/ 307 w 307"/>
                <a:gd name="T3" fmla="*/ 10 h 20"/>
                <a:gd name="T4" fmla="*/ 297 w 307"/>
                <a:gd name="T5" fmla="*/ 0 h 20"/>
                <a:gd name="T6" fmla="*/ 10 w 307"/>
                <a:gd name="T7" fmla="*/ 0 h 20"/>
                <a:gd name="T8" fmla="*/ 0 w 307"/>
                <a:gd name="T9" fmla="*/ 10 h 20"/>
                <a:gd name="T10" fmla="*/ 10 w 307"/>
                <a:gd name="T11" fmla="*/ 20 h 20"/>
                <a:gd name="T12" fmla="*/ 297 w 307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7" h="20">
                  <a:moveTo>
                    <a:pt x="297" y="20"/>
                  </a:moveTo>
                  <a:cubicBezTo>
                    <a:pt x="302" y="20"/>
                    <a:pt x="307" y="15"/>
                    <a:pt x="307" y="10"/>
                  </a:cubicBezTo>
                  <a:cubicBezTo>
                    <a:pt x="307" y="5"/>
                    <a:pt x="302" y="0"/>
                    <a:pt x="297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5"/>
                    <a:pt x="5" y="20"/>
                    <a:pt x="10" y="20"/>
                  </a:cubicBezTo>
                  <a:lnTo>
                    <a:pt x="29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38" name="Freeform 36"/>
            <p:cNvSpPr>
              <a:spLocks/>
            </p:cNvSpPr>
            <p:nvPr/>
          </p:nvSpPr>
          <p:spPr bwMode="auto">
            <a:xfrm>
              <a:off x="8199438" y="871537"/>
              <a:ext cx="1089025" cy="73025"/>
            </a:xfrm>
            <a:custGeom>
              <a:avLst/>
              <a:gdLst>
                <a:gd name="T0" fmla="*/ 10 w 288"/>
                <a:gd name="T1" fmla="*/ 19 h 19"/>
                <a:gd name="T2" fmla="*/ 278 w 288"/>
                <a:gd name="T3" fmla="*/ 19 h 19"/>
                <a:gd name="T4" fmla="*/ 288 w 288"/>
                <a:gd name="T5" fmla="*/ 10 h 19"/>
                <a:gd name="T6" fmla="*/ 278 w 288"/>
                <a:gd name="T7" fmla="*/ 0 h 19"/>
                <a:gd name="T8" fmla="*/ 10 w 288"/>
                <a:gd name="T9" fmla="*/ 0 h 19"/>
                <a:gd name="T10" fmla="*/ 0 w 288"/>
                <a:gd name="T11" fmla="*/ 10 h 19"/>
                <a:gd name="T12" fmla="*/ 10 w 288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" h="19">
                  <a:moveTo>
                    <a:pt x="10" y="19"/>
                  </a:moveTo>
                  <a:cubicBezTo>
                    <a:pt x="278" y="19"/>
                    <a:pt x="278" y="19"/>
                    <a:pt x="278" y="19"/>
                  </a:cubicBezTo>
                  <a:cubicBezTo>
                    <a:pt x="283" y="19"/>
                    <a:pt x="288" y="15"/>
                    <a:pt x="288" y="10"/>
                  </a:cubicBezTo>
                  <a:cubicBezTo>
                    <a:pt x="288" y="4"/>
                    <a:pt x="283" y="0"/>
                    <a:pt x="278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5"/>
                    <a:pt x="5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</p:grpSp>
      <p:grpSp>
        <p:nvGrpSpPr>
          <p:cNvPr id="39" name="Группа 38"/>
          <p:cNvGrpSpPr/>
          <p:nvPr/>
        </p:nvGrpSpPr>
        <p:grpSpPr>
          <a:xfrm>
            <a:off x="4211938" y="5143301"/>
            <a:ext cx="303503" cy="623865"/>
            <a:chOff x="5380038" y="2681288"/>
            <a:chExt cx="1714500" cy="3524250"/>
          </a:xfrm>
          <a:solidFill>
            <a:schemeClr val="bg1"/>
          </a:solidFill>
        </p:grpSpPr>
        <p:sp>
          <p:nvSpPr>
            <p:cNvPr id="40" name="Freeform 701"/>
            <p:cNvSpPr>
              <a:spLocks/>
            </p:cNvSpPr>
            <p:nvPr/>
          </p:nvSpPr>
          <p:spPr bwMode="auto">
            <a:xfrm>
              <a:off x="5721351" y="2681288"/>
              <a:ext cx="1033463" cy="650875"/>
            </a:xfrm>
            <a:custGeom>
              <a:avLst/>
              <a:gdLst>
                <a:gd name="T0" fmla="*/ 178 w 1302"/>
                <a:gd name="T1" fmla="*/ 0 h 820"/>
                <a:gd name="T2" fmla="*/ 1125 w 1302"/>
                <a:gd name="T3" fmla="*/ 0 h 820"/>
                <a:gd name="T4" fmla="*/ 1163 w 1302"/>
                <a:gd name="T5" fmla="*/ 4 h 820"/>
                <a:gd name="T6" fmla="*/ 1198 w 1302"/>
                <a:gd name="T7" fmla="*/ 15 h 820"/>
                <a:gd name="T8" fmla="*/ 1229 w 1302"/>
                <a:gd name="T9" fmla="*/ 34 h 820"/>
                <a:gd name="T10" fmla="*/ 1256 w 1302"/>
                <a:gd name="T11" fmla="*/ 57 h 820"/>
                <a:gd name="T12" fmla="*/ 1278 w 1302"/>
                <a:gd name="T13" fmla="*/ 85 h 820"/>
                <a:gd name="T14" fmla="*/ 1293 w 1302"/>
                <a:gd name="T15" fmla="*/ 118 h 820"/>
                <a:gd name="T16" fmla="*/ 1301 w 1302"/>
                <a:gd name="T17" fmla="*/ 153 h 820"/>
                <a:gd name="T18" fmla="*/ 1302 w 1302"/>
                <a:gd name="T19" fmla="*/ 192 h 820"/>
                <a:gd name="T20" fmla="*/ 1268 w 1302"/>
                <a:gd name="T21" fmla="*/ 628 h 820"/>
                <a:gd name="T22" fmla="*/ 1262 w 1302"/>
                <a:gd name="T23" fmla="*/ 667 h 820"/>
                <a:gd name="T24" fmla="*/ 1247 w 1302"/>
                <a:gd name="T25" fmla="*/ 702 h 820"/>
                <a:gd name="T26" fmla="*/ 1227 w 1302"/>
                <a:gd name="T27" fmla="*/ 735 h 820"/>
                <a:gd name="T28" fmla="*/ 1201 w 1302"/>
                <a:gd name="T29" fmla="*/ 763 h 820"/>
                <a:gd name="T30" fmla="*/ 1171 w 1302"/>
                <a:gd name="T31" fmla="*/ 787 h 820"/>
                <a:gd name="T32" fmla="*/ 1137 w 1302"/>
                <a:gd name="T33" fmla="*/ 805 h 820"/>
                <a:gd name="T34" fmla="*/ 1099 w 1302"/>
                <a:gd name="T35" fmla="*/ 816 h 820"/>
                <a:gd name="T36" fmla="*/ 1061 w 1302"/>
                <a:gd name="T37" fmla="*/ 820 h 820"/>
                <a:gd name="T38" fmla="*/ 241 w 1302"/>
                <a:gd name="T39" fmla="*/ 820 h 820"/>
                <a:gd name="T40" fmla="*/ 202 w 1302"/>
                <a:gd name="T41" fmla="*/ 816 h 820"/>
                <a:gd name="T42" fmla="*/ 165 w 1302"/>
                <a:gd name="T43" fmla="*/ 805 h 820"/>
                <a:gd name="T44" fmla="*/ 132 w 1302"/>
                <a:gd name="T45" fmla="*/ 787 h 820"/>
                <a:gd name="T46" fmla="*/ 102 w 1302"/>
                <a:gd name="T47" fmla="*/ 763 h 820"/>
                <a:gd name="T48" fmla="*/ 76 w 1302"/>
                <a:gd name="T49" fmla="*/ 735 h 820"/>
                <a:gd name="T50" fmla="*/ 56 w 1302"/>
                <a:gd name="T51" fmla="*/ 702 h 820"/>
                <a:gd name="T52" fmla="*/ 41 w 1302"/>
                <a:gd name="T53" fmla="*/ 667 h 820"/>
                <a:gd name="T54" fmla="*/ 34 w 1302"/>
                <a:gd name="T55" fmla="*/ 628 h 820"/>
                <a:gd name="T56" fmla="*/ 0 w 1302"/>
                <a:gd name="T57" fmla="*/ 192 h 820"/>
                <a:gd name="T58" fmla="*/ 2 w 1302"/>
                <a:gd name="T59" fmla="*/ 153 h 820"/>
                <a:gd name="T60" fmla="*/ 10 w 1302"/>
                <a:gd name="T61" fmla="*/ 118 h 820"/>
                <a:gd name="T62" fmla="*/ 25 w 1302"/>
                <a:gd name="T63" fmla="*/ 85 h 820"/>
                <a:gd name="T64" fmla="*/ 46 w 1302"/>
                <a:gd name="T65" fmla="*/ 57 h 820"/>
                <a:gd name="T66" fmla="*/ 72 w 1302"/>
                <a:gd name="T67" fmla="*/ 34 h 820"/>
                <a:gd name="T68" fmla="*/ 105 w 1302"/>
                <a:gd name="T69" fmla="*/ 15 h 820"/>
                <a:gd name="T70" fmla="*/ 140 w 1302"/>
                <a:gd name="T71" fmla="*/ 4 h 820"/>
                <a:gd name="T72" fmla="*/ 178 w 1302"/>
                <a:gd name="T73" fmla="*/ 0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02" h="820">
                  <a:moveTo>
                    <a:pt x="178" y="0"/>
                  </a:moveTo>
                  <a:lnTo>
                    <a:pt x="1125" y="0"/>
                  </a:lnTo>
                  <a:lnTo>
                    <a:pt x="1163" y="4"/>
                  </a:lnTo>
                  <a:lnTo>
                    <a:pt x="1198" y="15"/>
                  </a:lnTo>
                  <a:lnTo>
                    <a:pt x="1229" y="34"/>
                  </a:lnTo>
                  <a:lnTo>
                    <a:pt x="1256" y="57"/>
                  </a:lnTo>
                  <a:lnTo>
                    <a:pt x="1278" y="85"/>
                  </a:lnTo>
                  <a:lnTo>
                    <a:pt x="1293" y="118"/>
                  </a:lnTo>
                  <a:lnTo>
                    <a:pt x="1301" y="153"/>
                  </a:lnTo>
                  <a:lnTo>
                    <a:pt x="1302" y="192"/>
                  </a:lnTo>
                  <a:lnTo>
                    <a:pt x="1268" y="628"/>
                  </a:lnTo>
                  <a:lnTo>
                    <a:pt x="1262" y="667"/>
                  </a:lnTo>
                  <a:lnTo>
                    <a:pt x="1247" y="702"/>
                  </a:lnTo>
                  <a:lnTo>
                    <a:pt x="1227" y="735"/>
                  </a:lnTo>
                  <a:lnTo>
                    <a:pt x="1201" y="763"/>
                  </a:lnTo>
                  <a:lnTo>
                    <a:pt x="1171" y="787"/>
                  </a:lnTo>
                  <a:lnTo>
                    <a:pt x="1137" y="805"/>
                  </a:lnTo>
                  <a:lnTo>
                    <a:pt x="1099" y="816"/>
                  </a:lnTo>
                  <a:lnTo>
                    <a:pt x="1061" y="820"/>
                  </a:lnTo>
                  <a:lnTo>
                    <a:pt x="241" y="820"/>
                  </a:lnTo>
                  <a:lnTo>
                    <a:pt x="202" y="816"/>
                  </a:lnTo>
                  <a:lnTo>
                    <a:pt x="165" y="805"/>
                  </a:lnTo>
                  <a:lnTo>
                    <a:pt x="132" y="787"/>
                  </a:lnTo>
                  <a:lnTo>
                    <a:pt x="102" y="763"/>
                  </a:lnTo>
                  <a:lnTo>
                    <a:pt x="76" y="735"/>
                  </a:lnTo>
                  <a:lnTo>
                    <a:pt x="56" y="702"/>
                  </a:lnTo>
                  <a:lnTo>
                    <a:pt x="41" y="667"/>
                  </a:lnTo>
                  <a:lnTo>
                    <a:pt x="34" y="628"/>
                  </a:lnTo>
                  <a:lnTo>
                    <a:pt x="0" y="192"/>
                  </a:lnTo>
                  <a:lnTo>
                    <a:pt x="2" y="153"/>
                  </a:lnTo>
                  <a:lnTo>
                    <a:pt x="10" y="118"/>
                  </a:lnTo>
                  <a:lnTo>
                    <a:pt x="25" y="85"/>
                  </a:lnTo>
                  <a:lnTo>
                    <a:pt x="46" y="57"/>
                  </a:lnTo>
                  <a:lnTo>
                    <a:pt x="72" y="34"/>
                  </a:lnTo>
                  <a:lnTo>
                    <a:pt x="105" y="15"/>
                  </a:lnTo>
                  <a:lnTo>
                    <a:pt x="140" y="4"/>
                  </a:lnTo>
                  <a:lnTo>
                    <a:pt x="1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41" name="Freeform 702"/>
            <p:cNvSpPr>
              <a:spLocks noEditPoints="1"/>
            </p:cNvSpPr>
            <p:nvPr/>
          </p:nvSpPr>
          <p:spPr bwMode="auto">
            <a:xfrm>
              <a:off x="5380038" y="3513138"/>
              <a:ext cx="1714500" cy="2692400"/>
            </a:xfrm>
            <a:custGeom>
              <a:avLst/>
              <a:gdLst>
                <a:gd name="T0" fmla="*/ 1809 w 2160"/>
                <a:gd name="T1" fmla="*/ 2018 h 3393"/>
                <a:gd name="T2" fmla="*/ 531 w 2160"/>
                <a:gd name="T3" fmla="*/ 2637 h 3393"/>
                <a:gd name="T4" fmla="*/ 518 w 2160"/>
                <a:gd name="T5" fmla="*/ 2651 h 3393"/>
                <a:gd name="T6" fmla="*/ 544 w 2160"/>
                <a:gd name="T7" fmla="*/ 2688 h 3393"/>
                <a:gd name="T8" fmla="*/ 606 w 2160"/>
                <a:gd name="T9" fmla="*/ 2746 h 3393"/>
                <a:gd name="T10" fmla="*/ 651 w 2160"/>
                <a:gd name="T11" fmla="*/ 2781 h 3393"/>
                <a:gd name="T12" fmla="*/ 674 w 2160"/>
                <a:gd name="T13" fmla="*/ 2777 h 3393"/>
                <a:gd name="T14" fmla="*/ 1858 w 2160"/>
                <a:gd name="T15" fmla="*/ 2209 h 3393"/>
                <a:gd name="T16" fmla="*/ 1869 w 2160"/>
                <a:gd name="T17" fmla="*/ 2183 h 3393"/>
                <a:gd name="T18" fmla="*/ 1853 w 2160"/>
                <a:gd name="T19" fmla="*/ 2105 h 3393"/>
                <a:gd name="T20" fmla="*/ 1838 w 2160"/>
                <a:gd name="T21" fmla="*/ 2031 h 3393"/>
                <a:gd name="T22" fmla="*/ 1820 w 2160"/>
                <a:gd name="T23" fmla="*/ 2016 h 3393"/>
                <a:gd name="T24" fmla="*/ 1644 w 2160"/>
                <a:gd name="T25" fmla="*/ 1247 h 3393"/>
                <a:gd name="T26" fmla="*/ 363 w 2160"/>
                <a:gd name="T27" fmla="*/ 1866 h 3393"/>
                <a:gd name="T28" fmla="*/ 348 w 2160"/>
                <a:gd name="T29" fmla="*/ 1876 h 3393"/>
                <a:gd name="T30" fmla="*/ 332 w 2160"/>
                <a:gd name="T31" fmla="*/ 1921 h 3393"/>
                <a:gd name="T32" fmla="*/ 313 w 2160"/>
                <a:gd name="T33" fmla="*/ 2008 h 3393"/>
                <a:gd name="T34" fmla="*/ 295 w 2160"/>
                <a:gd name="T35" fmla="*/ 2091 h 3393"/>
                <a:gd name="T36" fmla="*/ 295 w 2160"/>
                <a:gd name="T37" fmla="*/ 2106 h 3393"/>
                <a:gd name="T38" fmla="*/ 300 w 2160"/>
                <a:gd name="T39" fmla="*/ 2110 h 3393"/>
                <a:gd name="T40" fmla="*/ 307 w 2160"/>
                <a:gd name="T41" fmla="*/ 2110 h 3393"/>
                <a:gd name="T42" fmla="*/ 310 w 2160"/>
                <a:gd name="T43" fmla="*/ 2109 h 3393"/>
                <a:gd name="T44" fmla="*/ 1698 w 2160"/>
                <a:gd name="T45" fmla="*/ 1434 h 3393"/>
                <a:gd name="T46" fmla="*/ 1708 w 2160"/>
                <a:gd name="T47" fmla="*/ 1410 h 3393"/>
                <a:gd name="T48" fmla="*/ 1692 w 2160"/>
                <a:gd name="T49" fmla="*/ 1334 h 3393"/>
                <a:gd name="T50" fmla="*/ 1675 w 2160"/>
                <a:gd name="T51" fmla="*/ 1261 h 3393"/>
                <a:gd name="T52" fmla="*/ 1658 w 2160"/>
                <a:gd name="T53" fmla="*/ 1245 h 3393"/>
                <a:gd name="T54" fmla="*/ 552 w 2160"/>
                <a:gd name="T55" fmla="*/ 908 h 3393"/>
                <a:gd name="T56" fmla="*/ 547 w 2160"/>
                <a:gd name="T57" fmla="*/ 913 h 3393"/>
                <a:gd name="T58" fmla="*/ 539 w 2160"/>
                <a:gd name="T59" fmla="*/ 929 h 3393"/>
                <a:gd name="T60" fmla="*/ 517 w 2160"/>
                <a:gd name="T61" fmla="*/ 1031 h 3393"/>
                <a:gd name="T62" fmla="*/ 497 w 2160"/>
                <a:gd name="T63" fmla="*/ 1132 h 3393"/>
                <a:gd name="T64" fmla="*/ 495 w 2160"/>
                <a:gd name="T65" fmla="*/ 1146 h 3393"/>
                <a:gd name="T66" fmla="*/ 499 w 2160"/>
                <a:gd name="T67" fmla="*/ 1150 h 3393"/>
                <a:gd name="T68" fmla="*/ 503 w 2160"/>
                <a:gd name="T69" fmla="*/ 1149 h 3393"/>
                <a:gd name="T70" fmla="*/ 1536 w 2160"/>
                <a:gd name="T71" fmla="*/ 660 h 3393"/>
                <a:gd name="T72" fmla="*/ 1544 w 2160"/>
                <a:gd name="T73" fmla="*/ 653 h 3393"/>
                <a:gd name="T74" fmla="*/ 1543 w 2160"/>
                <a:gd name="T75" fmla="*/ 622 h 3393"/>
                <a:gd name="T76" fmla="*/ 1531 w 2160"/>
                <a:gd name="T77" fmla="*/ 567 h 3393"/>
                <a:gd name="T78" fmla="*/ 1520 w 2160"/>
                <a:gd name="T79" fmla="*/ 517 h 3393"/>
                <a:gd name="T80" fmla="*/ 1510 w 2160"/>
                <a:gd name="T81" fmla="*/ 479 h 3393"/>
                <a:gd name="T82" fmla="*/ 1502 w 2160"/>
                <a:gd name="T83" fmla="*/ 468 h 3393"/>
                <a:gd name="T84" fmla="*/ 1489 w 2160"/>
                <a:gd name="T85" fmla="*/ 0 h 3393"/>
                <a:gd name="T86" fmla="*/ 1604 w 2160"/>
                <a:gd name="T87" fmla="*/ 33 h 3393"/>
                <a:gd name="T88" fmla="*/ 1690 w 2160"/>
                <a:gd name="T89" fmla="*/ 115 h 3393"/>
                <a:gd name="T90" fmla="*/ 2155 w 2160"/>
                <a:gd name="T91" fmla="*/ 2258 h 3393"/>
                <a:gd name="T92" fmla="*/ 2152 w 2160"/>
                <a:gd name="T93" fmla="*/ 2385 h 3393"/>
                <a:gd name="T94" fmla="*/ 2105 w 2160"/>
                <a:gd name="T95" fmla="*/ 2509 h 3393"/>
                <a:gd name="T96" fmla="*/ 1221 w 2160"/>
                <a:gd name="T97" fmla="*/ 3340 h 3393"/>
                <a:gd name="T98" fmla="*/ 1130 w 2160"/>
                <a:gd name="T99" fmla="*/ 3387 h 3393"/>
                <a:gd name="T100" fmla="*/ 1029 w 2160"/>
                <a:gd name="T101" fmla="*/ 3387 h 3393"/>
                <a:gd name="T102" fmla="*/ 938 w 2160"/>
                <a:gd name="T103" fmla="*/ 3340 h 3393"/>
                <a:gd name="T104" fmla="*/ 55 w 2160"/>
                <a:gd name="T105" fmla="*/ 2509 h 3393"/>
                <a:gd name="T106" fmla="*/ 7 w 2160"/>
                <a:gd name="T107" fmla="*/ 2385 h 3393"/>
                <a:gd name="T108" fmla="*/ 5 w 2160"/>
                <a:gd name="T109" fmla="*/ 2258 h 3393"/>
                <a:gd name="T110" fmla="*/ 468 w 2160"/>
                <a:gd name="T111" fmla="*/ 115 h 3393"/>
                <a:gd name="T112" fmla="*/ 556 w 2160"/>
                <a:gd name="T113" fmla="*/ 33 h 3393"/>
                <a:gd name="T114" fmla="*/ 670 w 2160"/>
                <a:gd name="T115" fmla="*/ 0 h 3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60" h="3393">
                  <a:moveTo>
                    <a:pt x="1820" y="2016"/>
                  </a:moveTo>
                  <a:lnTo>
                    <a:pt x="1815" y="2017"/>
                  </a:lnTo>
                  <a:lnTo>
                    <a:pt x="1809" y="2018"/>
                  </a:lnTo>
                  <a:lnTo>
                    <a:pt x="1808" y="2020"/>
                  </a:lnTo>
                  <a:lnTo>
                    <a:pt x="532" y="2635"/>
                  </a:lnTo>
                  <a:lnTo>
                    <a:pt x="531" y="2637"/>
                  </a:lnTo>
                  <a:lnTo>
                    <a:pt x="525" y="2639"/>
                  </a:lnTo>
                  <a:lnTo>
                    <a:pt x="521" y="2645"/>
                  </a:lnTo>
                  <a:lnTo>
                    <a:pt x="518" y="2651"/>
                  </a:lnTo>
                  <a:lnTo>
                    <a:pt x="520" y="2660"/>
                  </a:lnTo>
                  <a:lnTo>
                    <a:pt x="526" y="2670"/>
                  </a:lnTo>
                  <a:lnTo>
                    <a:pt x="544" y="2688"/>
                  </a:lnTo>
                  <a:lnTo>
                    <a:pt x="563" y="2707"/>
                  </a:lnTo>
                  <a:lnTo>
                    <a:pt x="585" y="2726"/>
                  </a:lnTo>
                  <a:lnTo>
                    <a:pt x="606" y="2746"/>
                  </a:lnTo>
                  <a:lnTo>
                    <a:pt x="627" y="2764"/>
                  </a:lnTo>
                  <a:lnTo>
                    <a:pt x="643" y="2777"/>
                  </a:lnTo>
                  <a:lnTo>
                    <a:pt x="651" y="2781"/>
                  </a:lnTo>
                  <a:lnTo>
                    <a:pt x="659" y="2781"/>
                  </a:lnTo>
                  <a:lnTo>
                    <a:pt x="667" y="2780"/>
                  </a:lnTo>
                  <a:lnTo>
                    <a:pt x="674" y="2777"/>
                  </a:lnTo>
                  <a:lnTo>
                    <a:pt x="677" y="2776"/>
                  </a:lnTo>
                  <a:lnTo>
                    <a:pt x="1855" y="2210"/>
                  </a:lnTo>
                  <a:lnTo>
                    <a:pt x="1858" y="2209"/>
                  </a:lnTo>
                  <a:lnTo>
                    <a:pt x="1864" y="2204"/>
                  </a:lnTo>
                  <a:lnTo>
                    <a:pt x="1869" y="2194"/>
                  </a:lnTo>
                  <a:lnTo>
                    <a:pt x="1869" y="2183"/>
                  </a:lnTo>
                  <a:lnTo>
                    <a:pt x="1865" y="2162"/>
                  </a:lnTo>
                  <a:lnTo>
                    <a:pt x="1860" y="2135"/>
                  </a:lnTo>
                  <a:lnTo>
                    <a:pt x="1853" y="2105"/>
                  </a:lnTo>
                  <a:lnTo>
                    <a:pt x="1847" y="2077"/>
                  </a:lnTo>
                  <a:lnTo>
                    <a:pt x="1842" y="2051"/>
                  </a:lnTo>
                  <a:lnTo>
                    <a:pt x="1838" y="2031"/>
                  </a:lnTo>
                  <a:lnTo>
                    <a:pt x="1834" y="2021"/>
                  </a:lnTo>
                  <a:lnTo>
                    <a:pt x="1827" y="2017"/>
                  </a:lnTo>
                  <a:lnTo>
                    <a:pt x="1820" y="2016"/>
                  </a:lnTo>
                  <a:close/>
                  <a:moveTo>
                    <a:pt x="1658" y="1245"/>
                  </a:moveTo>
                  <a:lnTo>
                    <a:pt x="1651" y="1245"/>
                  </a:lnTo>
                  <a:lnTo>
                    <a:pt x="1644" y="1247"/>
                  </a:lnTo>
                  <a:lnTo>
                    <a:pt x="1640" y="1249"/>
                  </a:lnTo>
                  <a:lnTo>
                    <a:pt x="1638" y="1250"/>
                  </a:lnTo>
                  <a:lnTo>
                    <a:pt x="363" y="1866"/>
                  </a:lnTo>
                  <a:lnTo>
                    <a:pt x="360" y="1867"/>
                  </a:lnTo>
                  <a:lnTo>
                    <a:pt x="355" y="1870"/>
                  </a:lnTo>
                  <a:lnTo>
                    <a:pt x="348" y="1876"/>
                  </a:lnTo>
                  <a:lnTo>
                    <a:pt x="340" y="1887"/>
                  </a:lnTo>
                  <a:lnTo>
                    <a:pt x="336" y="1899"/>
                  </a:lnTo>
                  <a:lnTo>
                    <a:pt x="332" y="1921"/>
                  </a:lnTo>
                  <a:lnTo>
                    <a:pt x="325" y="1947"/>
                  </a:lnTo>
                  <a:lnTo>
                    <a:pt x="319" y="1976"/>
                  </a:lnTo>
                  <a:lnTo>
                    <a:pt x="313" y="2008"/>
                  </a:lnTo>
                  <a:lnTo>
                    <a:pt x="306" y="2039"/>
                  </a:lnTo>
                  <a:lnTo>
                    <a:pt x="300" y="2067"/>
                  </a:lnTo>
                  <a:lnTo>
                    <a:pt x="295" y="2091"/>
                  </a:lnTo>
                  <a:lnTo>
                    <a:pt x="295" y="2097"/>
                  </a:lnTo>
                  <a:lnTo>
                    <a:pt x="295" y="2102"/>
                  </a:lnTo>
                  <a:lnTo>
                    <a:pt x="295" y="2106"/>
                  </a:lnTo>
                  <a:lnTo>
                    <a:pt x="296" y="2108"/>
                  </a:lnTo>
                  <a:lnTo>
                    <a:pt x="299" y="2110"/>
                  </a:lnTo>
                  <a:lnTo>
                    <a:pt x="300" y="2110"/>
                  </a:lnTo>
                  <a:lnTo>
                    <a:pt x="303" y="2110"/>
                  </a:lnTo>
                  <a:lnTo>
                    <a:pt x="305" y="2110"/>
                  </a:lnTo>
                  <a:lnTo>
                    <a:pt x="307" y="2110"/>
                  </a:lnTo>
                  <a:lnTo>
                    <a:pt x="309" y="2110"/>
                  </a:lnTo>
                  <a:lnTo>
                    <a:pt x="310" y="2109"/>
                  </a:lnTo>
                  <a:lnTo>
                    <a:pt x="310" y="2109"/>
                  </a:lnTo>
                  <a:lnTo>
                    <a:pt x="1692" y="1438"/>
                  </a:lnTo>
                  <a:lnTo>
                    <a:pt x="1694" y="1437"/>
                  </a:lnTo>
                  <a:lnTo>
                    <a:pt x="1698" y="1434"/>
                  </a:lnTo>
                  <a:lnTo>
                    <a:pt x="1704" y="1429"/>
                  </a:lnTo>
                  <a:lnTo>
                    <a:pt x="1707" y="1420"/>
                  </a:lnTo>
                  <a:lnTo>
                    <a:pt x="1708" y="1410"/>
                  </a:lnTo>
                  <a:lnTo>
                    <a:pt x="1704" y="1389"/>
                  </a:lnTo>
                  <a:lnTo>
                    <a:pt x="1698" y="1362"/>
                  </a:lnTo>
                  <a:lnTo>
                    <a:pt x="1692" y="1334"/>
                  </a:lnTo>
                  <a:lnTo>
                    <a:pt x="1686" y="1306"/>
                  </a:lnTo>
                  <a:lnTo>
                    <a:pt x="1681" y="1281"/>
                  </a:lnTo>
                  <a:lnTo>
                    <a:pt x="1675" y="1261"/>
                  </a:lnTo>
                  <a:lnTo>
                    <a:pt x="1671" y="1251"/>
                  </a:lnTo>
                  <a:lnTo>
                    <a:pt x="1666" y="1246"/>
                  </a:lnTo>
                  <a:lnTo>
                    <a:pt x="1658" y="1245"/>
                  </a:lnTo>
                  <a:close/>
                  <a:moveTo>
                    <a:pt x="1495" y="467"/>
                  </a:moveTo>
                  <a:lnTo>
                    <a:pt x="1487" y="470"/>
                  </a:lnTo>
                  <a:lnTo>
                    <a:pt x="552" y="908"/>
                  </a:lnTo>
                  <a:lnTo>
                    <a:pt x="551" y="908"/>
                  </a:lnTo>
                  <a:lnTo>
                    <a:pt x="549" y="911"/>
                  </a:lnTo>
                  <a:lnTo>
                    <a:pt x="547" y="913"/>
                  </a:lnTo>
                  <a:lnTo>
                    <a:pt x="544" y="917"/>
                  </a:lnTo>
                  <a:lnTo>
                    <a:pt x="541" y="923"/>
                  </a:lnTo>
                  <a:lnTo>
                    <a:pt x="539" y="929"/>
                  </a:lnTo>
                  <a:lnTo>
                    <a:pt x="533" y="958"/>
                  </a:lnTo>
                  <a:lnTo>
                    <a:pt x="525" y="993"/>
                  </a:lnTo>
                  <a:lnTo>
                    <a:pt x="517" y="1031"/>
                  </a:lnTo>
                  <a:lnTo>
                    <a:pt x="509" y="1067"/>
                  </a:lnTo>
                  <a:lnTo>
                    <a:pt x="502" y="1103"/>
                  </a:lnTo>
                  <a:lnTo>
                    <a:pt x="497" y="1132"/>
                  </a:lnTo>
                  <a:lnTo>
                    <a:pt x="495" y="1138"/>
                  </a:lnTo>
                  <a:lnTo>
                    <a:pt x="495" y="1143"/>
                  </a:lnTo>
                  <a:lnTo>
                    <a:pt x="495" y="1146"/>
                  </a:lnTo>
                  <a:lnTo>
                    <a:pt x="497" y="1149"/>
                  </a:lnTo>
                  <a:lnTo>
                    <a:pt x="498" y="1150"/>
                  </a:lnTo>
                  <a:lnTo>
                    <a:pt x="499" y="1150"/>
                  </a:lnTo>
                  <a:lnTo>
                    <a:pt x="501" y="1150"/>
                  </a:lnTo>
                  <a:lnTo>
                    <a:pt x="503" y="1150"/>
                  </a:lnTo>
                  <a:lnTo>
                    <a:pt x="503" y="1149"/>
                  </a:lnTo>
                  <a:lnTo>
                    <a:pt x="505" y="1149"/>
                  </a:lnTo>
                  <a:lnTo>
                    <a:pt x="505" y="1149"/>
                  </a:lnTo>
                  <a:lnTo>
                    <a:pt x="1536" y="660"/>
                  </a:lnTo>
                  <a:lnTo>
                    <a:pt x="1537" y="660"/>
                  </a:lnTo>
                  <a:lnTo>
                    <a:pt x="1540" y="658"/>
                  </a:lnTo>
                  <a:lnTo>
                    <a:pt x="1544" y="653"/>
                  </a:lnTo>
                  <a:lnTo>
                    <a:pt x="1546" y="647"/>
                  </a:lnTo>
                  <a:lnTo>
                    <a:pt x="1546" y="636"/>
                  </a:lnTo>
                  <a:lnTo>
                    <a:pt x="1543" y="622"/>
                  </a:lnTo>
                  <a:lnTo>
                    <a:pt x="1539" y="606"/>
                  </a:lnTo>
                  <a:lnTo>
                    <a:pt x="1535" y="587"/>
                  </a:lnTo>
                  <a:lnTo>
                    <a:pt x="1531" y="567"/>
                  </a:lnTo>
                  <a:lnTo>
                    <a:pt x="1527" y="548"/>
                  </a:lnTo>
                  <a:lnTo>
                    <a:pt x="1523" y="530"/>
                  </a:lnTo>
                  <a:lnTo>
                    <a:pt x="1520" y="517"/>
                  </a:lnTo>
                  <a:lnTo>
                    <a:pt x="1518" y="507"/>
                  </a:lnTo>
                  <a:lnTo>
                    <a:pt x="1517" y="503"/>
                  </a:lnTo>
                  <a:lnTo>
                    <a:pt x="1510" y="479"/>
                  </a:lnTo>
                  <a:lnTo>
                    <a:pt x="1509" y="475"/>
                  </a:lnTo>
                  <a:lnTo>
                    <a:pt x="1506" y="471"/>
                  </a:lnTo>
                  <a:lnTo>
                    <a:pt x="1502" y="468"/>
                  </a:lnTo>
                  <a:lnTo>
                    <a:pt x="1495" y="467"/>
                  </a:lnTo>
                  <a:close/>
                  <a:moveTo>
                    <a:pt x="670" y="0"/>
                  </a:moveTo>
                  <a:lnTo>
                    <a:pt x="1489" y="0"/>
                  </a:lnTo>
                  <a:lnTo>
                    <a:pt x="1529" y="4"/>
                  </a:lnTo>
                  <a:lnTo>
                    <a:pt x="1567" y="15"/>
                  </a:lnTo>
                  <a:lnTo>
                    <a:pt x="1604" y="33"/>
                  </a:lnTo>
                  <a:lnTo>
                    <a:pt x="1636" y="56"/>
                  </a:lnTo>
                  <a:lnTo>
                    <a:pt x="1666" y="84"/>
                  </a:lnTo>
                  <a:lnTo>
                    <a:pt x="1690" y="115"/>
                  </a:lnTo>
                  <a:lnTo>
                    <a:pt x="1709" y="150"/>
                  </a:lnTo>
                  <a:lnTo>
                    <a:pt x="1722" y="188"/>
                  </a:lnTo>
                  <a:lnTo>
                    <a:pt x="2155" y="2258"/>
                  </a:lnTo>
                  <a:lnTo>
                    <a:pt x="2160" y="2298"/>
                  </a:lnTo>
                  <a:lnTo>
                    <a:pt x="2159" y="2340"/>
                  </a:lnTo>
                  <a:lnTo>
                    <a:pt x="2152" y="2385"/>
                  </a:lnTo>
                  <a:lnTo>
                    <a:pt x="2141" y="2428"/>
                  </a:lnTo>
                  <a:lnTo>
                    <a:pt x="2125" y="2470"/>
                  </a:lnTo>
                  <a:lnTo>
                    <a:pt x="2105" y="2509"/>
                  </a:lnTo>
                  <a:lnTo>
                    <a:pt x="2080" y="2546"/>
                  </a:lnTo>
                  <a:lnTo>
                    <a:pt x="2052" y="2576"/>
                  </a:lnTo>
                  <a:lnTo>
                    <a:pt x="1221" y="3340"/>
                  </a:lnTo>
                  <a:lnTo>
                    <a:pt x="1194" y="3360"/>
                  </a:lnTo>
                  <a:lnTo>
                    <a:pt x="1163" y="3377"/>
                  </a:lnTo>
                  <a:lnTo>
                    <a:pt x="1130" y="3387"/>
                  </a:lnTo>
                  <a:lnTo>
                    <a:pt x="1096" y="3393"/>
                  </a:lnTo>
                  <a:lnTo>
                    <a:pt x="1062" y="3393"/>
                  </a:lnTo>
                  <a:lnTo>
                    <a:pt x="1029" y="3387"/>
                  </a:lnTo>
                  <a:lnTo>
                    <a:pt x="996" y="3377"/>
                  </a:lnTo>
                  <a:lnTo>
                    <a:pt x="966" y="3360"/>
                  </a:lnTo>
                  <a:lnTo>
                    <a:pt x="938" y="3340"/>
                  </a:lnTo>
                  <a:lnTo>
                    <a:pt x="107" y="2576"/>
                  </a:lnTo>
                  <a:lnTo>
                    <a:pt x="80" y="2546"/>
                  </a:lnTo>
                  <a:lnTo>
                    <a:pt x="55" y="2509"/>
                  </a:lnTo>
                  <a:lnTo>
                    <a:pt x="35" y="2470"/>
                  </a:lnTo>
                  <a:lnTo>
                    <a:pt x="19" y="2428"/>
                  </a:lnTo>
                  <a:lnTo>
                    <a:pt x="7" y="2385"/>
                  </a:lnTo>
                  <a:lnTo>
                    <a:pt x="1" y="2340"/>
                  </a:lnTo>
                  <a:lnTo>
                    <a:pt x="0" y="2298"/>
                  </a:lnTo>
                  <a:lnTo>
                    <a:pt x="5" y="2258"/>
                  </a:lnTo>
                  <a:lnTo>
                    <a:pt x="438" y="188"/>
                  </a:lnTo>
                  <a:lnTo>
                    <a:pt x="451" y="150"/>
                  </a:lnTo>
                  <a:lnTo>
                    <a:pt x="468" y="115"/>
                  </a:lnTo>
                  <a:lnTo>
                    <a:pt x="493" y="84"/>
                  </a:lnTo>
                  <a:lnTo>
                    <a:pt x="522" y="56"/>
                  </a:lnTo>
                  <a:lnTo>
                    <a:pt x="556" y="33"/>
                  </a:lnTo>
                  <a:lnTo>
                    <a:pt x="593" y="15"/>
                  </a:lnTo>
                  <a:lnTo>
                    <a:pt x="631" y="4"/>
                  </a:lnTo>
                  <a:lnTo>
                    <a:pt x="6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</p:grpSp>
      <p:grpSp>
        <p:nvGrpSpPr>
          <p:cNvPr id="42" name="Group 148"/>
          <p:cNvGrpSpPr/>
          <p:nvPr/>
        </p:nvGrpSpPr>
        <p:grpSpPr>
          <a:xfrm>
            <a:off x="5282512" y="4441697"/>
            <a:ext cx="630609" cy="511387"/>
            <a:chOff x="3175" y="1588"/>
            <a:chExt cx="4962526" cy="4024312"/>
          </a:xfrm>
          <a:solidFill>
            <a:schemeClr val="bg1"/>
          </a:solidFill>
        </p:grpSpPr>
        <p:sp>
          <p:nvSpPr>
            <p:cNvPr id="43" name="Freeform 22"/>
            <p:cNvSpPr>
              <a:spLocks noEditPoints="1"/>
            </p:cNvSpPr>
            <p:nvPr/>
          </p:nvSpPr>
          <p:spPr bwMode="auto">
            <a:xfrm>
              <a:off x="1454150" y="2998788"/>
              <a:ext cx="1025525" cy="1027112"/>
            </a:xfrm>
            <a:custGeom>
              <a:avLst/>
              <a:gdLst>
                <a:gd name="T0" fmla="*/ 137 w 273"/>
                <a:gd name="T1" fmla="*/ 273 h 273"/>
                <a:gd name="T2" fmla="*/ 0 w 273"/>
                <a:gd name="T3" fmla="*/ 136 h 273"/>
                <a:gd name="T4" fmla="*/ 137 w 273"/>
                <a:gd name="T5" fmla="*/ 0 h 273"/>
                <a:gd name="T6" fmla="*/ 273 w 273"/>
                <a:gd name="T7" fmla="*/ 136 h 273"/>
                <a:gd name="T8" fmla="*/ 137 w 273"/>
                <a:gd name="T9" fmla="*/ 273 h 273"/>
                <a:gd name="T10" fmla="*/ 137 w 273"/>
                <a:gd name="T11" fmla="*/ 91 h 273"/>
                <a:gd name="T12" fmla="*/ 91 w 273"/>
                <a:gd name="T13" fmla="*/ 136 h 273"/>
                <a:gd name="T14" fmla="*/ 137 w 273"/>
                <a:gd name="T15" fmla="*/ 182 h 273"/>
                <a:gd name="T16" fmla="*/ 182 w 273"/>
                <a:gd name="T17" fmla="*/ 136 h 273"/>
                <a:gd name="T18" fmla="*/ 137 w 273"/>
                <a:gd name="T19" fmla="*/ 91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273">
                  <a:moveTo>
                    <a:pt x="137" y="273"/>
                  </a:moveTo>
                  <a:cubicBezTo>
                    <a:pt x="61" y="273"/>
                    <a:pt x="0" y="212"/>
                    <a:pt x="0" y="136"/>
                  </a:cubicBezTo>
                  <a:cubicBezTo>
                    <a:pt x="0" y="61"/>
                    <a:pt x="61" y="0"/>
                    <a:pt x="137" y="0"/>
                  </a:cubicBezTo>
                  <a:cubicBezTo>
                    <a:pt x="212" y="0"/>
                    <a:pt x="273" y="61"/>
                    <a:pt x="273" y="136"/>
                  </a:cubicBezTo>
                  <a:cubicBezTo>
                    <a:pt x="273" y="212"/>
                    <a:pt x="212" y="273"/>
                    <a:pt x="137" y="273"/>
                  </a:cubicBezTo>
                  <a:close/>
                  <a:moveTo>
                    <a:pt x="137" y="91"/>
                  </a:moveTo>
                  <a:cubicBezTo>
                    <a:pt x="112" y="91"/>
                    <a:pt x="91" y="111"/>
                    <a:pt x="91" y="136"/>
                  </a:cubicBezTo>
                  <a:cubicBezTo>
                    <a:pt x="91" y="161"/>
                    <a:pt x="112" y="182"/>
                    <a:pt x="137" y="182"/>
                  </a:cubicBezTo>
                  <a:cubicBezTo>
                    <a:pt x="162" y="182"/>
                    <a:pt x="182" y="161"/>
                    <a:pt x="182" y="136"/>
                  </a:cubicBezTo>
                  <a:cubicBezTo>
                    <a:pt x="182" y="111"/>
                    <a:pt x="162" y="91"/>
                    <a:pt x="137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44" name="Freeform 23"/>
            <p:cNvSpPr>
              <a:spLocks noEditPoints="1"/>
            </p:cNvSpPr>
            <p:nvPr/>
          </p:nvSpPr>
          <p:spPr bwMode="auto">
            <a:xfrm>
              <a:off x="3163888" y="2998788"/>
              <a:ext cx="1027113" cy="1027112"/>
            </a:xfrm>
            <a:custGeom>
              <a:avLst/>
              <a:gdLst>
                <a:gd name="T0" fmla="*/ 137 w 273"/>
                <a:gd name="T1" fmla="*/ 91 h 273"/>
                <a:gd name="T2" fmla="*/ 182 w 273"/>
                <a:gd name="T3" fmla="*/ 136 h 273"/>
                <a:gd name="T4" fmla="*/ 137 w 273"/>
                <a:gd name="T5" fmla="*/ 182 h 273"/>
                <a:gd name="T6" fmla="*/ 91 w 273"/>
                <a:gd name="T7" fmla="*/ 136 h 273"/>
                <a:gd name="T8" fmla="*/ 137 w 273"/>
                <a:gd name="T9" fmla="*/ 91 h 273"/>
                <a:gd name="T10" fmla="*/ 137 w 273"/>
                <a:gd name="T11" fmla="*/ 0 h 273"/>
                <a:gd name="T12" fmla="*/ 0 w 273"/>
                <a:gd name="T13" fmla="*/ 136 h 273"/>
                <a:gd name="T14" fmla="*/ 137 w 273"/>
                <a:gd name="T15" fmla="*/ 273 h 273"/>
                <a:gd name="T16" fmla="*/ 273 w 273"/>
                <a:gd name="T17" fmla="*/ 136 h 273"/>
                <a:gd name="T18" fmla="*/ 137 w 273"/>
                <a:gd name="T19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273">
                  <a:moveTo>
                    <a:pt x="137" y="91"/>
                  </a:moveTo>
                  <a:cubicBezTo>
                    <a:pt x="162" y="91"/>
                    <a:pt x="182" y="111"/>
                    <a:pt x="182" y="136"/>
                  </a:cubicBezTo>
                  <a:cubicBezTo>
                    <a:pt x="182" y="161"/>
                    <a:pt x="162" y="182"/>
                    <a:pt x="137" y="182"/>
                  </a:cubicBezTo>
                  <a:cubicBezTo>
                    <a:pt x="112" y="182"/>
                    <a:pt x="91" y="161"/>
                    <a:pt x="91" y="136"/>
                  </a:cubicBezTo>
                  <a:cubicBezTo>
                    <a:pt x="91" y="111"/>
                    <a:pt x="112" y="91"/>
                    <a:pt x="137" y="91"/>
                  </a:cubicBezTo>
                  <a:moveTo>
                    <a:pt x="137" y="0"/>
                  </a:moveTo>
                  <a:cubicBezTo>
                    <a:pt x="62" y="0"/>
                    <a:pt x="0" y="61"/>
                    <a:pt x="0" y="136"/>
                  </a:cubicBezTo>
                  <a:cubicBezTo>
                    <a:pt x="0" y="212"/>
                    <a:pt x="62" y="273"/>
                    <a:pt x="137" y="273"/>
                  </a:cubicBezTo>
                  <a:cubicBezTo>
                    <a:pt x="212" y="273"/>
                    <a:pt x="273" y="212"/>
                    <a:pt x="273" y="136"/>
                  </a:cubicBezTo>
                  <a:cubicBezTo>
                    <a:pt x="273" y="61"/>
                    <a:pt x="212" y="0"/>
                    <a:pt x="13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45" name="Freeform 24"/>
            <p:cNvSpPr>
              <a:spLocks/>
            </p:cNvSpPr>
            <p:nvPr/>
          </p:nvSpPr>
          <p:spPr bwMode="auto">
            <a:xfrm>
              <a:off x="3175" y="1588"/>
              <a:ext cx="4619625" cy="2738437"/>
            </a:xfrm>
            <a:custGeom>
              <a:avLst/>
              <a:gdLst>
                <a:gd name="T0" fmla="*/ 425 w 1229"/>
                <a:gd name="T1" fmla="*/ 638 h 728"/>
                <a:gd name="T2" fmla="*/ 295 w 1229"/>
                <a:gd name="T3" fmla="*/ 0 h 728"/>
                <a:gd name="T4" fmla="*/ 183 w 1229"/>
                <a:gd name="T5" fmla="*/ 0 h 728"/>
                <a:gd name="T6" fmla="*/ 45 w 1229"/>
                <a:gd name="T7" fmla="*/ 0 h 728"/>
                <a:gd name="T8" fmla="*/ 45 w 1229"/>
                <a:gd name="T9" fmla="*/ 0 h 728"/>
                <a:gd name="T10" fmla="*/ 0 w 1229"/>
                <a:gd name="T11" fmla="*/ 46 h 728"/>
                <a:gd name="T12" fmla="*/ 46 w 1229"/>
                <a:gd name="T13" fmla="*/ 91 h 728"/>
                <a:gd name="T14" fmla="*/ 48 w 1229"/>
                <a:gd name="T15" fmla="*/ 91 h 728"/>
                <a:gd name="T16" fmla="*/ 215 w 1229"/>
                <a:gd name="T17" fmla="*/ 91 h 728"/>
                <a:gd name="T18" fmla="*/ 345 w 1229"/>
                <a:gd name="T19" fmla="*/ 728 h 728"/>
                <a:gd name="T20" fmla="*/ 484 w 1229"/>
                <a:gd name="T21" fmla="*/ 728 h 728"/>
                <a:gd name="T22" fmla="*/ 1183 w 1229"/>
                <a:gd name="T23" fmla="*/ 728 h 728"/>
                <a:gd name="T24" fmla="*/ 1183 w 1229"/>
                <a:gd name="T25" fmla="*/ 728 h 728"/>
                <a:gd name="T26" fmla="*/ 1184 w 1229"/>
                <a:gd name="T27" fmla="*/ 728 h 728"/>
                <a:gd name="T28" fmla="*/ 1185 w 1229"/>
                <a:gd name="T29" fmla="*/ 728 h 728"/>
                <a:gd name="T30" fmla="*/ 1185 w 1229"/>
                <a:gd name="T31" fmla="*/ 728 h 728"/>
                <a:gd name="T32" fmla="*/ 1229 w 1229"/>
                <a:gd name="T33" fmla="*/ 683 h 728"/>
                <a:gd name="T34" fmla="*/ 1183 w 1229"/>
                <a:gd name="T35" fmla="*/ 637 h 728"/>
                <a:gd name="T36" fmla="*/ 425 w 1229"/>
                <a:gd name="T37" fmla="*/ 638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29" h="728">
                  <a:moveTo>
                    <a:pt x="425" y="638"/>
                  </a:moveTo>
                  <a:cubicBezTo>
                    <a:pt x="295" y="0"/>
                    <a:pt x="295" y="0"/>
                    <a:pt x="295" y="0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71"/>
                    <a:pt x="20" y="91"/>
                    <a:pt x="46" y="91"/>
                  </a:cubicBezTo>
                  <a:cubicBezTo>
                    <a:pt x="46" y="91"/>
                    <a:pt x="47" y="91"/>
                    <a:pt x="48" y="91"/>
                  </a:cubicBezTo>
                  <a:cubicBezTo>
                    <a:pt x="215" y="91"/>
                    <a:pt x="215" y="91"/>
                    <a:pt x="215" y="91"/>
                  </a:cubicBezTo>
                  <a:cubicBezTo>
                    <a:pt x="345" y="728"/>
                    <a:pt x="345" y="728"/>
                    <a:pt x="345" y="728"/>
                  </a:cubicBezTo>
                  <a:cubicBezTo>
                    <a:pt x="484" y="728"/>
                    <a:pt x="484" y="728"/>
                    <a:pt x="484" y="728"/>
                  </a:cubicBezTo>
                  <a:cubicBezTo>
                    <a:pt x="1183" y="728"/>
                    <a:pt x="1183" y="728"/>
                    <a:pt x="1183" y="728"/>
                  </a:cubicBezTo>
                  <a:cubicBezTo>
                    <a:pt x="1183" y="728"/>
                    <a:pt x="1183" y="728"/>
                    <a:pt x="1183" y="728"/>
                  </a:cubicBezTo>
                  <a:cubicBezTo>
                    <a:pt x="1184" y="728"/>
                    <a:pt x="1184" y="728"/>
                    <a:pt x="1184" y="728"/>
                  </a:cubicBezTo>
                  <a:cubicBezTo>
                    <a:pt x="1185" y="728"/>
                    <a:pt x="1185" y="728"/>
                    <a:pt x="1185" y="728"/>
                  </a:cubicBezTo>
                  <a:cubicBezTo>
                    <a:pt x="1185" y="728"/>
                    <a:pt x="1185" y="728"/>
                    <a:pt x="1185" y="728"/>
                  </a:cubicBezTo>
                  <a:cubicBezTo>
                    <a:pt x="1209" y="727"/>
                    <a:pt x="1229" y="708"/>
                    <a:pt x="1229" y="683"/>
                  </a:cubicBezTo>
                  <a:cubicBezTo>
                    <a:pt x="1229" y="658"/>
                    <a:pt x="1209" y="637"/>
                    <a:pt x="1183" y="637"/>
                  </a:cubicBezTo>
                  <a:lnTo>
                    <a:pt x="425" y="6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46" name="Freeform 25"/>
            <p:cNvSpPr>
              <a:spLocks noEditPoints="1"/>
            </p:cNvSpPr>
            <p:nvPr/>
          </p:nvSpPr>
          <p:spPr bwMode="auto">
            <a:xfrm>
              <a:off x="1544638" y="344488"/>
              <a:ext cx="3421063" cy="1709737"/>
            </a:xfrm>
            <a:custGeom>
              <a:avLst/>
              <a:gdLst>
                <a:gd name="T0" fmla="*/ 773 w 910"/>
                <a:gd name="T1" fmla="*/ 364 h 455"/>
                <a:gd name="T2" fmla="*/ 136 w 910"/>
                <a:gd name="T3" fmla="*/ 364 h 455"/>
                <a:gd name="T4" fmla="*/ 91 w 910"/>
                <a:gd name="T5" fmla="*/ 410 h 455"/>
                <a:gd name="T6" fmla="*/ 136 w 910"/>
                <a:gd name="T7" fmla="*/ 455 h 455"/>
                <a:gd name="T8" fmla="*/ 773 w 910"/>
                <a:gd name="T9" fmla="*/ 455 h 455"/>
                <a:gd name="T10" fmla="*/ 819 w 910"/>
                <a:gd name="T11" fmla="*/ 410 h 455"/>
                <a:gd name="T12" fmla="*/ 773 w 910"/>
                <a:gd name="T13" fmla="*/ 364 h 455"/>
                <a:gd name="T14" fmla="*/ 819 w 910"/>
                <a:gd name="T15" fmla="*/ 182 h 455"/>
                <a:gd name="T16" fmla="*/ 91 w 910"/>
                <a:gd name="T17" fmla="*/ 182 h 455"/>
                <a:gd name="T18" fmla="*/ 45 w 910"/>
                <a:gd name="T19" fmla="*/ 228 h 455"/>
                <a:gd name="T20" fmla="*/ 91 w 910"/>
                <a:gd name="T21" fmla="*/ 273 h 455"/>
                <a:gd name="T22" fmla="*/ 819 w 910"/>
                <a:gd name="T23" fmla="*/ 273 h 455"/>
                <a:gd name="T24" fmla="*/ 864 w 910"/>
                <a:gd name="T25" fmla="*/ 228 h 455"/>
                <a:gd name="T26" fmla="*/ 819 w 910"/>
                <a:gd name="T27" fmla="*/ 182 h 455"/>
                <a:gd name="T28" fmla="*/ 864 w 910"/>
                <a:gd name="T29" fmla="*/ 0 h 455"/>
                <a:gd name="T30" fmla="*/ 45 w 910"/>
                <a:gd name="T31" fmla="*/ 0 h 455"/>
                <a:gd name="T32" fmla="*/ 0 w 910"/>
                <a:gd name="T33" fmla="*/ 46 h 455"/>
                <a:gd name="T34" fmla="*/ 45 w 910"/>
                <a:gd name="T35" fmla="*/ 91 h 455"/>
                <a:gd name="T36" fmla="*/ 864 w 910"/>
                <a:gd name="T37" fmla="*/ 91 h 455"/>
                <a:gd name="T38" fmla="*/ 910 w 910"/>
                <a:gd name="T39" fmla="*/ 46 h 455"/>
                <a:gd name="T40" fmla="*/ 864 w 910"/>
                <a:gd name="T41" fmla="*/ 0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0" h="455">
                  <a:moveTo>
                    <a:pt x="773" y="364"/>
                  </a:moveTo>
                  <a:cubicBezTo>
                    <a:pt x="136" y="364"/>
                    <a:pt x="136" y="364"/>
                    <a:pt x="136" y="364"/>
                  </a:cubicBezTo>
                  <a:cubicBezTo>
                    <a:pt x="111" y="364"/>
                    <a:pt x="91" y="385"/>
                    <a:pt x="91" y="410"/>
                  </a:cubicBezTo>
                  <a:cubicBezTo>
                    <a:pt x="91" y="435"/>
                    <a:pt x="111" y="455"/>
                    <a:pt x="136" y="455"/>
                  </a:cubicBezTo>
                  <a:cubicBezTo>
                    <a:pt x="773" y="455"/>
                    <a:pt x="773" y="455"/>
                    <a:pt x="773" y="455"/>
                  </a:cubicBezTo>
                  <a:cubicBezTo>
                    <a:pt x="799" y="455"/>
                    <a:pt x="819" y="435"/>
                    <a:pt x="819" y="410"/>
                  </a:cubicBezTo>
                  <a:cubicBezTo>
                    <a:pt x="819" y="385"/>
                    <a:pt x="799" y="364"/>
                    <a:pt x="773" y="364"/>
                  </a:cubicBezTo>
                  <a:close/>
                  <a:moveTo>
                    <a:pt x="819" y="182"/>
                  </a:moveTo>
                  <a:cubicBezTo>
                    <a:pt x="91" y="182"/>
                    <a:pt x="91" y="182"/>
                    <a:pt x="91" y="182"/>
                  </a:cubicBezTo>
                  <a:cubicBezTo>
                    <a:pt x="66" y="182"/>
                    <a:pt x="45" y="203"/>
                    <a:pt x="45" y="228"/>
                  </a:cubicBezTo>
                  <a:cubicBezTo>
                    <a:pt x="45" y="253"/>
                    <a:pt x="66" y="273"/>
                    <a:pt x="91" y="273"/>
                  </a:cubicBezTo>
                  <a:cubicBezTo>
                    <a:pt x="819" y="273"/>
                    <a:pt x="819" y="273"/>
                    <a:pt x="819" y="273"/>
                  </a:cubicBezTo>
                  <a:cubicBezTo>
                    <a:pt x="844" y="273"/>
                    <a:pt x="864" y="253"/>
                    <a:pt x="864" y="228"/>
                  </a:cubicBezTo>
                  <a:cubicBezTo>
                    <a:pt x="864" y="203"/>
                    <a:pt x="844" y="182"/>
                    <a:pt x="819" y="182"/>
                  </a:cubicBezTo>
                  <a:close/>
                  <a:moveTo>
                    <a:pt x="864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71"/>
                    <a:pt x="20" y="91"/>
                    <a:pt x="45" y="91"/>
                  </a:cubicBezTo>
                  <a:cubicBezTo>
                    <a:pt x="864" y="91"/>
                    <a:pt x="864" y="91"/>
                    <a:pt x="864" y="91"/>
                  </a:cubicBezTo>
                  <a:cubicBezTo>
                    <a:pt x="890" y="91"/>
                    <a:pt x="910" y="71"/>
                    <a:pt x="910" y="46"/>
                  </a:cubicBezTo>
                  <a:cubicBezTo>
                    <a:pt x="910" y="21"/>
                    <a:pt x="890" y="0"/>
                    <a:pt x="8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</p:grpSp>
      <p:grpSp>
        <p:nvGrpSpPr>
          <p:cNvPr id="47" name="Группа 46"/>
          <p:cNvGrpSpPr/>
          <p:nvPr/>
        </p:nvGrpSpPr>
        <p:grpSpPr>
          <a:xfrm>
            <a:off x="6647159" y="4654733"/>
            <a:ext cx="613140" cy="534164"/>
            <a:chOff x="4400550" y="1949450"/>
            <a:chExt cx="3389313" cy="2952750"/>
          </a:xfrm>
          <a:solidFill>
            <a:schemeClr val="bg1"/>
          </a:solidFill>
        </p:grpSpPr>
        <p:sp>
          <p:nvSpPr>
            <p:cNvPr id="48" name="Freeform 449"/>
            <p:cNvSpPr>
              <a:spLocks/>
            </p:cNvSpPr>
            <p:nvPr/>
          </p:nvSpPr>
          <p:spPr bwMode="auto">
            <a:xfrm>
              <a:off x="4400550" y="1949450"/>
              <a:ext cx="2254250" cy="866775"/>
            </a:xfrm>
            <a:custGeom>
              <a:avLst/>
              <a:gdLst>
                <a:gd name="T0" fmla="*/ 1531 w 2840"/>
                <a:gd name="T1" fmla="*/ 1 h 1091"/>
                <a:gd name="T2" fmla="*/ 1745 w 2840"/>
                <a:gd name="T3" fmla="*/ 14 h 1091"/>
                <a:gd name="T4" fmla="*/ 1948 w 2840"/>
                <a:gd name="T5" fmla="*/ 39 h 1091"/>
                <a:gd name="T6" fmla="*/ 2136 w 2840"/>
                <a:gd name="T7" fmla="*/ 74 h 1091"/>
                <a:gd name="T8" fmla="*/ 2308 w 2840"/>
                <a:gd name="T9" fmla="*/ 119 h 1091"/>
                <a:gd name="T10" fmla="*/ 2460 w 2840"/>
                <a:gd name="T11" fmla="*/ 173 h 1091"/>
                <a:gd name="T12" fmla="*/ 2590 w 2840"/>
                <a:gd name="T13" fmla="*/ 235 h 1091"/>
                <a:gd name="T14" fmla="*/ 2695 w 2840"/>
                <a:gd name="T15" fmla="*/ 305 h 1091"/>
                <a:gd name="T16" fmla="*/ 2774 w 2840"/>
                <a:gd name="T17" fmla="*/ 380 h 1091"/>
                <a:gd name="T18" fmla="*/ 2823 w 2840"/>
                <a:gd name="T19" fmla="*/ 461 h 1091"/>
                <a:gd name="T20" fmla="*/ 2840 w 2840"/>
                <a:gd name="T21" fmla="*/ 545 h 1091"/>
                <a:gd name="T22" fmla="*/ 2823 w 2840"/>
                <a:gd name="T23" fmla="*/ 629 h 1091"/>
                <a:gd name="T24" fmla="*/ 2774 w 2840"/>
                <a:gd name="T25" fmla="*/ 711 h 1091"/>
                <a:gd name="T26" fmla="*/ 2695 w 2840"/>
                <a:gd name="T27" fmla="*/ 786 h 1091"/>
                <a:gd name="T28" fmla="*/ 2590 w 2840"/>
                <a:gd name="T29" fmla="*/ 854 h 1091"/>
                <a:gd name="T30" fmla="*/ 2460 w 2840"/>
                <a:gd name="T31" fmla="*/ 916 h 1091"/>
                <a:gd name="T32" fmla="*/ 2308 w 2840"/>
                <a:gd name="T33" fmla="*/ 971 h 1091"/>
                <a:gd name="T34" fmla="*/ 2136 w 2840"/>
                <a:gd name="T35" fmla="*/ 1016 h 1091"/>
                <a:gd name="T36" fmla="*/ 1948 w 2840"/>
                <a:gd name="T37" fmla="*/ 1052 h 1091"/>
                <a:gd name="T38" fmla="*/ 1745 w 2840"/>
                <a:gd name="T39" fmla="*/ 1077 h 1091"/>
                <a:gd name="T40" fmla="*/ 1531 w 2840"/>
                <a:gd name="T41" fmla="*/ 1089 h 1091"/>
                <a:gd name="T42" fmla="*/ 1309 w 2840"/>
                <a:gd name="T43" fmla="*/ 1089 h 1091"/>
                <a:gd name="T44" fmla="*/ 1094 w 2840"/>
                <a:gd name="T45" fmla="*/ 1077 h 1091"/>
                <a:gd name="T46" fmla="*/ 892 w 2840"/>
                <a:gd name="T47" fmla="*/ 1052 h 1091"/>
                <a:gd name="T48" fmla="*/ 703 w 2840"/>
                <a:gd name="T49" fmla="*/ 1016 h 1091"/>
                <a:gd name="T50" fmla="*/ 532 w 2840"/>
                <a:gd name="T51" fmla="*/ 971 h 1091"/>
                <a:gd name="T52" fmla="*/ 379 w 2840"/>
                <a:gd name="T53" fmla="*/ 916 h 1091"/>
                <a:gd name="T54" fmla="*/ 250 w 2840"/>
                <a:gd name="T55" fmla="*/ 854 h 1091"/>
                <a:gd name="T56" fmla="*/ 144 w 2840"/>
                <a:gd name="T57" fmla="*/ 786 h 1091"/>
                <a:gd name="T58" fmla="*/ 66 w 2840"/>
                <a:gd name="T59" fmla="*/ 711 h 1091"/>
                <a:gd name="T60" fmla="*/ 17 w 2840"/>
                <a:gd name="T61" fmla="*/ 629 h 1091"/>
                <a:gd name="T62" fmla="*/ 0 w 2840"/>
                <a:gd name="T63" fmla="*/ 545 h 1091"/>
                <a:gd name="T64" fmla="*/ 17 w 2840"/>
                <a:gd name="T65" fmla="*/ 461 h 1091"/>
                <a:gd name="T66" fmla="*/ 66 w 2840"/>
                <a:gd name="T67" fmla="*/ 380 h 1091"/>
                <a:gd name="T68" fmla="*/ 144 w 2840"/>
                <a:gd name="T69" fmla="*/ 305 h 1091"/>
                <a:gd name="T70" fmla="*/ 250 w 2840"/>
                <a:gd name="T71" fmla="*/ 235 h 1091"/>
                <a:gd name="T72" fmla="*/ 379 w 2840"/>
                <a:gd name="T73" fmla="*/ 173 h 1091"/>
                <a:gd name="T74" fmla="*/ 532 w 2840"/>
                <a:gd name="T75" fmla="*/ 119 h 1091"/>
                <a:gd name="T76" fmla="*/ 703 w 2840"/>
                <a:gd name="T77" fmla="*/ 74 h 1091"/>
                <a:gd name="T78" fmla="*/ 892 w 2840"/>
                <a:gd name="T79" fmla="*/ 39 h 1091"/>
                <a:gd name="T80" fmla="*/ 1094 w 2840"/>
                <a:gd name="T81" fmla="*/ 14 h 1091"/>
                <a:gd name="T82" fmla="*/ 1309 w 2840"/>
                <a:gd name="T83" fmla="*/ 1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40" h="1091">
                  <a:moveTo>
                    <a:pt x="1420" y="0"/>
                  </a:moveTo>
                  <a:lnTo>
                    <a:pt x="1531" y="1"/>
                  </a:lnTo>
                  <a:lnTo>
                    <a:pt x="1639" y="6"/>
                  </a:lnTo>
                  <a:lnTo>
                    <a:pt x="1745" y="14"/>
                  </a:lnTo>
                  <a:lnTo>
                    <a:pt x="1849" y="24"/>
                  </a:lnTo>
                  <a:lnTo>
                    <a:pt x="1948" y="39"/>
                  </a:lnTo>
                  <a:lnTo>
                    <a:pt x="2044" y="55"/>
                  </a:lnTo>
                  <a:lnTo>
                    <a:pt x="2136" y="74"/>
                  </a:lnTo>
                  <a:lnTo>
                    <a:pt x="2224" y="96"/>
                  </a:lnTo>
                  <a:lnTo>
                    <a:pt x="2308" y="119"/>
                  </a:lnTo>
                  <a:lnTo>
                    <a:pt x="2386" y="146"/>
                  </a:lnTo>
                  <a:lnTo>
                    <a:pt x="2460" y="173"/>
                  </a:lnTo>
                  <a:lnTo>
                    <a:pt x="2528" y="204"/>
                  </a:lnTo>
                  <a:lnTo>
                    <a:pt x="2590" y="235"/>
                  </a:lnTo>
                  <a:lnTo>
                    <a:pt x="2646" y="270"/>
                  </a:lnTo>
                  <a:lnTo>
                    <a:pt x="2695" y="305"/>
                  </a:lnTo>
                  <a:lnTo>
                    <a:pt x="2738" y="342"/>
                  </a:lnTo>
                  <a:lnTo>
                    <a:pt x="2774" y="380"/>
                  </a:lnTo>
                  <a:lnTo>
                    <a:pt x="2803" y="421"/>
                  </a:lnTo>
                  <a:lnTo>
                    <a:pt x="2823" y="461"/>
                  </a:lnTo>
                  <a:lnTo>
                    <a:pt x="2835" y="502"/>
                  </a:lnTo>
                  <a:lnTo>
                    <a:pt x="2840" y="545"/>
                  </a:lnTo>
                  <a:lnTo>
                    <a:pt x="2835" y="588"/>
                  </a:lnTo>
                  <a:lnTo>
                    <a:pt x="2823" y="629"/>
                  </a:lnTo>
                  <a:lnTo>
                    <a:pt x="2803" y="670"/>
                  </a:lnTo>
                  <a:lnTo>
                    <a:pt x="2774" y="711"/>
                  </a:lnTo>
                  <a:lnTo>
                    <a:pt x="2738" y="748"/>
                  </a:lnTo>
                  <a:lnTo>
                    <a:pt x="2695" y="786"/>
                  </a:lnTo>
                  <a:lnTo>
                    <a:pt x="2646" y="821"/>
                  </a:lnTo>
                  <a:lnTo>
                    <a:pt x="2590" y="854"/>
                  </a:lnTo>
                  <a:lnTo>
                    <a:pt x="2528" y="887"/>
                  </a:lnTo>
                  <a:lnTo>
                    <a:pt x="2460" y="916"/>
                  </a:lnTo>
                  <a:lnTo>
                    <a:pt x="2386" y="945"/>
                  </a:lnTo>
                  <a:lnTo>
                    <a:pt x="2308" y="971"/>
                  </a:lnTo>
                  <a:lnTo>
                    <a:pt x="2224" y="995"/>
                  </a:lnTo>
                  <a:lnTo>
                    <a:pt x="2136" y="1016"/>
                  </a:lnTo>
                  <a:lnTo>
                    <a:pt x="2044" y="1035"/>
                  </a:lnTo>
                  <a:lnTo>
                    <a:pt x="1948" y="1052"/>
                  </a:lnTo>
                  <a:lnTo>
                    <a:pt x="1849" y="1065"/>
                  </a:lnTo>
                  <a:lnTo>
                    <a:pt x="1745" y="1077"/>
                  </a:lnTo>
                  <a:lnTo>
                    <a:pt x="1639" y="1085"/>
                  </a:lnTo>
                  <a:lnTo>
                    <a:pt x="1531" y="1089"/>
                  </a:lnTo>
                  <a:lnTo>
                    <a:pt x="1420" y="1091"/>
                  </a:lnTo>
                  <a:lnTo>
                    <a:pt x="1309" y="1089"/>
                  </a:lnTo>
                  <a:lnTo>
                    <a:pt x="1200" y="1085"/>
                  </a:lnTo>
                  <a:lnTo>
                    <a:pt x="1094" y="1077"/>
                  </a:lnTo>
                  <a:lnTo>
                    <a:pt x="992" y="1065"/>
                  </a:lnTo>
                  <a:lnTo>
                    <a:pt x="892" y="1052"/>
                  </a:lnTo>
                  <a:lnTo>
                    <a:pt x="795" y="1035"/>
                  </a:lnTo>
                  <a:lnTo>
                    <a:pt x="703" y="1016"/>
                  </a:lnTo>
                  <a:lnTo>
                    <a:pt x="615" y="995"/>
                  </a:lnTo>
                  <a:lnTo>
                    <a:pt x="532" y="971"/>
                  </a:lnTo>
                  <a:lnTo>
                    <a:pt x="453" y="945"/>
                  </a:lnTo>
                  <a:lnTo>
                    <a:pt x="379" y="916"/>
                  </a:lnTo>
                  <a:lnTo>
                    <a:pt x="312" y="887"/>
                  </a:lnTo>
                  <a:lnTo>
                    <a:pt x="250" y="854"/>
                  </a:lnTo>
                  <a:lnTo>
                    <a:pt x="194" y="821"/>
                  </a:lnTo>
                  <a:lnTo>
                    <a:pt x="144" y="786"/>
                  </a:lnTo>
                  <a:lnTo>
                    <a:pt x="101" y="748"/>
                  </a:lnTo>
                  <a:lnTo>
                    <a:pt x="66" y="711"/>
                  </a:lnTo>
                  <a:lnTo>
                    <a:pt x="38" y="670"/>
                  </a:lnTo>
                  <a:lnTo>
                    <a:pt x="17" y="629"/>
                  </a:lnTo>
                  <a:lnTo>
                    <a:pt x="4" y="588"/>
                  </a:lnTo>
                  <a:lnTo>
                    <a:pt x="0" y="545"/>
                  </a:lnTo>
                  <a:lnTo>
                    <a:pt x="4" y="502"/>
                  </a:lnTo>
                  <a:lnTo>
                    <a:pt x="17" y="461"/>
                  </a:lnTo>
                  <a:lnTo>
                    <a:pt x="38" y="421"/>
                  </a:lnTo>
                  <a:lnTo>
                    <a:pt x="66" y="380"/>
                  </a:lnTo>
                  <a:lnTo>
                    <a:pt x="101" y="342"/>
                  </a:lnTo>
                  <a:lnTo>
                    <a:pt x="144" y="305"/>
                  </a:lnTo>
                  <a:lnTo>
                    <a:pt x="194" y="270"/>
                  </a:lnTo>
                  <a:lnTo>
                    <a:pt x="250" y="235"/>
                  </a:lnTo>
                  <a:lnTo>
                    <a:pt x="312" y="204"/>
                  </a:lnTo>
                  <a:lnTo>
                    <a:pt x="379" y="173"/>
                  </a:lnTo>
                  <a:lnTo>
                    <a:pt x="453" y="146"/>
                  </a:lnTo>
                  <a:lnTo>
                    <a:pt x="532" y="119"/>
                  </a:lnTo>
                  <a:lnTo>
                    <a:pt x="615" y="96"/>
                  </a:lnTo>
                  <a:lnTo>
                    <a:pt x="703" y="74"/>
                  </a:lnTo>
                  <a:lnTo>
                    <a:pt x="795" y="55"/>
                  </a:lnTo>
                  <a:lnTo>
                    <a:pt x="892" y="39"/>
                  </a:lnTo>
                  <a:lnTo>
                    <a:pt x="992" y="24"/>
                  </a:lnTo>
                  <a:lnTo>
                    <a:pt x="1094" y="14"/>
                  </a:lnTo>
                  <a:lnTo>
                    <a:pt x="1200" y="6"/>
                  </a:lnTo>
                  <a:lnTo>
                    <a:pt x="1309" y="1"/>
                  </a:lnTo>
                  <a:lnTo>
                    <a:pt x="14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49" name="Freeform 450"/>
            <p:cNvSpPr>
              <a:spLocks/>
            </p:cNvSpPr>
            <p:nvPr/>
          </p:nvSpPr>
          <p:spPr bwMode="auto">
            <a:xfrm>
              <a:off x="4400550" y="2689225"/>
              <a:ext cx="2254250" cy="554038"/>
            </a:xfrm>
            <a:custGeom>
              <a:avLst/>
              <a:gdLst>
                <a:gd name="T0" fmla="*/ 78 w 2840"/>
                <a:gd name="T1" fmla="*/ 4 h 699"/>
                <a:gd name="T2" fmla="*/ 179 w 2840"/>
                <a:gd name="T3" fmla="*/ 70 h 699"/>
                <a:gd name="T4" fmla="*/ 296 w 2840"/>
                <a:gd name="T5" fmla="*/ 127 h 699"/>
                <a:gd name="T6" fmla="*/ 463 w 2840"/>
                <a:gd name="T7" fmla="*/ 190 h 699"/>
                <a:gd name="T8" fmla="*/ 677 w 2840"/>
                <a:gd name="T9" fmla="*/ 247 h 699"/>
                <a:gd name="T10" fmla="*/ 911 w 2840"/>
                <a:gd name="T11" fmla="*/ 290 h 699"/>
                <a:gd name="T12" fmla="*/ 1160 w 2840"/>
                <a:gd name="T13" fmla="*/ 316 h 699"/>
                <a:gd name="T14" fmla="*/ 1420 w 2840"/>
                <a:gd name="T15" fmla="*/ 325 h 699"/>
                <a:gd name="T16" fmla="*/ 1680 w 2840"/>
                <a:gd name="T17" fmla="*/ 316 h 699"/>
                <a:gd name="T18" fmla="*/ 1929 w 2840"/>
                <a:gd name="T19" fmla="*/ 290 h 699"/>
                <a:gd name="T20" fmla="*/ 2163 w 2840"/>
                <a:gd name="T21" fmla="*/ 247 h 699"/>
                <a:gd name="T22" fmla="*/ 2377 w 2840"/>
                <a:gd name="T23" fmla="*/ 190 h 699"/>
                <a:gd name="T24" fmla="*/ 2531 w 2840"/>
                <a:gd name="T25" fmla="*/ 133 h 699"/>
                <a:gd name="T26" fmla="*/ 2628 w 2840"/>
                <a:gd name="T27" fmla="*/ 89 h 699"/>
                <a:gd name="T28" fmla="*/ 2709 w 2840"/>
                <a:gd name="T29" fmla="*/ 41 h 699"/>
                <a:gd name="T30" fmla="*/ 2761 w 2840"/>
                <a:gd name="T31" fmla="*/ 6 h 699"/>
                <a:gd name="T32" fmla="*/ 2779 w 2840"/>
                <a:gd name="T33" fmla="*/ 5 h 699"/>
                <a:gd name="T34" fmla="*/ 2791 w 2840"/>
                <a:gd name="T35" fmla="*/ 12 h 699"/>
                <a:gd name="T36" fmla="*/ 2814 w 2840"/>
                <a:gd name="T37" fmla="*/ 49 h 699"/>
                <a:gd name="T38" fmla="*/ 2836 w 2840"/>
                <a:gd name="T39" fmla="*/ 118 h 699"/>
                <a:gd name="T40" fmla="*/ 2835 w 2840"/>
                <a:gd name="T41" fmla="*/ 195 h 699"/>
                <a:gd name="T42" fmla="*/ 2803 w 2840"/>
                <a:gd name="T43" fmla="*/ 278 h 699"/>
                <a:gd name="T44" fmla="*/ 2738 w 2840"/>
                <a:gd name="T45" fmla="*/ 356 h 699"/>
                <a:gd name="T46" fmla="*/ 2646 w 2840"/>
                <a:gd name="T47" fmla="*/ 428 h 699"/>
                <a:gd name="T48" fmla="*/ 2528 w 2840"/>
                <a:gd name="T49" fmla="*/ 494 h 699"/>
                <a:gd name="T50" fmla="*/ 2386 w 2840"/>
                <a:gd name="T51" fmla="*/ 553 h 699"/>
                <a:gd name="T52" fmla="*/ 2224 w 2840"/>
                <a:gd name="T53" fmla="*/ 602 h 699"/>
                <a:gd name="T54" fmla="*/ 2044 w 2840"/>
                <a:gd name="T55" fmla="*/ 643 h 699"/>
                <a:gd name="T56" fmla="*/ 1849 w 2840"/>
                <a:gd name="T57" fmla="*/ 673 h 699"/>
                <a:gd name="T58" fmla="*/ 1639 w 2840"/>
                <a:gd name="T59" fmla="*/ 692 h 699"/>
                <a:gd name="T60" fmla="*/ 1420 w 2840"/>
                <a:gd name="T61" fmla="*/ 699 h 699"/>
                <a:gd name="T62" fmla="*/ 1200 w 2840"/>
                <a:gd name="T63" fmla="*/ 692 h 699"/>
                <a:gd name="T64" fmla="*/ 992 w 2840"/>
                <a:gd name="T65" fmla="*/ 673 h 699"/>
                <a:gd name="T66" fmla="*/ 795 w 2840"/>
                <a:gd name="T67" fmla="*/ 643 h 699"/>
                <a:gd name="T68" fmla="*/ 615 w 2840"/>
                <a:gd name="T69" fmla="*/ 602 h 699"/>
                <a:gd name="T70" fmla="*/ 453 w 2840"/>
                <a:gd name="T71" fmla="*/ 553 h 699"/>
                <a:gd name="T72" fmla="*/ 312 w 2840"/>
                <a:gd name="T73" fmla="*/ 494 h 699"/>
                <a:gd name="T74" fmla="*/ 194 w 2840"/>
                <a:gd name="T75" fmla="*/ 428 h 699"/>
                <a:gd name="T76" fmla="*/ 101 w 2840"/>
                <a:gd name="T77" fmla="*/ 356 h 699"/>
                <a:gd name="T78" fmla="*/ 38 w 2840"/>
                <a:gd name="T79" fmla="*/ 278 h 699"/>
                <a:gd name="T80" fmla="*/ 4 w 2840"/>
                <a:gd name="T81" fmla="*/ 195 h 699"/>
                <a:gd name="T82" fmla="*/ 3 w 2840"/>
                <a:gd name="T83" fmla="*/ 118 h 699"/>
                <a:gd name="T84" fmla="*/ 25 w 2840"/>
                <a:gd name="T85" fmla="*/ 50 h 699"/>
                <a:gd name="T86" fmla="*/ 48 w 2840"/>
                <a:gd name="T87" fmla="*/ 12 h 699"/>
                <a:gd name="T88" fmla="*/ 61 w 2840"/>
                <a:gd name="T89" fmla="*/ 1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40" h="699">
                  <a:moveTo>
                    <a:pt x="69" y="0"/>
                  </a:moveTo>
                  <a:lnTo>
                    <a:pt x="78" y="4"/>
                  </a:lnTo>
                  <a:lnTo>
                    <a:pt x="127" y="39"/>
                  </a:lnTo>
                  <a:lnTo>
                    <a:pt x="179" y="70"/>
                  </a:lnTo>
                  <a:lnTo>
                    <a:pt x="234" y="100"/>
                  </a:lnTo>
                  <a:lnTo>
                    <a:pt x="296" y="127"/>
                  </a:lnTo>
                  <a:lnTo>
                    <a:pt x="365" y="155"/>
                  </a:lnTo>
                  <a:lnTo>
                    <a:pt x="463" y="190"/>
                  </a:lnTo>
                  <a:lnTo>
                    <a:pt x="567" y="220"/>
                  </a:lnTo>
                  <a:lnTo>
                    <a:pt x="677" y="247"/>
                  </a:lnTo>
                  <a:lnTo>
                    <a:pt x="792" y="270"/>
                  </a:lnTo>
                  <a:lnTo>
                    <a:pt x="911" y="290"/>
                  </a:lnTo>
                  <a:lnTo>
                    <a:pt x="1033" y="304"/>
                  </a:lnTo>
                  <a:lnTo>
                    <a:pt x="1160" y="316"/>
                  </a:lnTo>
                  <a:lnTo>
                    <a:pt x="1289" y="322"/>
                  </a:lnTo>
                  <a:lnTo>
                    <a:pt x="1420" y="325"/>
                  </a:lnTo>
                  <a:lnTo>
                    <a:pt x="1551" y="322"/>
                  </a:lnTo>
                  <a:lnTo>
                    <a:pt x="1680" y="316"/>
                  </a:lnTo>
                  <a:lnTo>
                    <a:pt x="1806" y="304"/>
                  </a:lnTo>
                  <a:lnTo>
                    <a:pt x="1929" y="290"/>
                  </a:lnTo>
                  <a:lnTo>
                    <a:pt x="2048" y="270"/>
                  </a:lnTo>
                  <a:lnTo>
                    <a:pt x="2163" y="247"/>
                  </a:lnTo>
                  <a:lnTo>
                    <a:pt x="2272" y="220"/>
                  </a:lnTo>
                  <a:lnTo>
                    <a:pt x="2377" y="190"/>
                  </a:lnTo>
                  <a:lnTo>
                    <a:pt x="2474" y="155"/>
                  </a:lnTo>
                  <a:lnTo>
                    <a:pt x="2531" y="133"/>
                  </a:lnTo>
                  <a:lnTo>
                    <a:pt x="2581" y="111"/>
                  </a:lnTo>
                  <a:lnTo>
                    <a:pt x="2628" y="89"/>
                  </a:lnTo>
                  <a:lnTo>
                    <a:pt x="2669" y="66"/>
                  </a:lnTo>
                  <a:lnTo>
                    <a:pt x="2709" y="41"/>
                  </a:lnTo>
                  <a:lnTo>
                    <a:pt x="2748" y="13"/>
                  </a:lnTo>
                  <a:lnTo>
                    <a:pt x="2761" y="6"/>
                  </a:lnTo>
                  <a:lnTo>
                    <a:pt x="2770" y="4"/>
                  </a:lnTo>
                  <a:lnTo>
                    <a:pt x="2779" y="5"/>
                  </a:lnTo>
                  <a:lnTo>
                    <a:pt x="2786" y="8"/>
                  </a:lnTo>
                  <a:lnTo>
                    <a:pt x="2791" y="12"/>
                  </a:lnTo>
                  <a:lnTo>
                    <a:pt x="2795" y="17"/>
                  </a:lnTo>
                  <a:lnTo>
                    <a:pt x="2814" y="49"/>
                  </a:lnTo>
                  <a:lnTo>
                    <a:pt x="2829" y="83"/>
                  </a:lnTo>
                  <a:lnTo>
                    <a:pt x="2836" y="118"/>
                  </a:lnTo>
                  <a:lnTo>
                    <a:pt x="2840" y="153"/>
                  </a:lnTo>
                  <a:lnTo>
                    <a:pt x="2835" y="195"/>
                  </a:lnTo>
                  <a:lnTo>
                    <a:pt x="2823" y="237"/>
                  </a:lnTo>
                  <a:lnTo>
                    <a:pt x="2803" y="278"/>
                  </a:lnTo>
                  <a:lnTo>
                    <a:pt x="2774" y="317"/>
                  </a:lnTo>
                  <a:lnTo>
                    <a:pt x="2738" y="356"/>
                  </a:lnTo>
                  <a:lnTo>
                    <a:pt x="2695" y="393"/>
                  </a:lnTo>
                  <a:lnTo>
                    <a:pt x="2646" y="428"/>
                  </a:lnTo>
                  <a:lnTo>
                    <a:pt x="2590" y="462"/>
                  </a:lnTo>
                  <a:lnTo>
                    <a:pt x="2528" y="494"/>
                  </a:lnTo>
                  <a:lnTo>
                    <a:pt x="2460" y="524"/>
                  </a:lnTo>
                  <a:lnTo>
                    <a:pt x="2386" y="553"/>
                  </a:lnTo>
                  <a:lnTo>
                    <a:pt x="2308" y="579"/>
                  </a:lnTo>
                  <a:lnTo>
                    <a:pt x="2224" y="602"/>
                  </a:lnTo>
                  <a:lnTo>
                    <a:pt x="2136" y="624"/>
                  </a:lnTo>
                  <a:lnTo>
                    <a:pt x="2044" y="643"/>
                  </a:lnTo>
                  <a:lnTo>
                    <a:pt x="1948" y="659"/>
                  </a:lnTo>
                  <a:lnTo>
                    <a:pt x="1849" y="673"/>
                  </a:lnTo>
                  <a:lnTo>
                    <a:pt x="1745" y="683"/>
                  </a:lnTo>
                  <a:lnTo>
                    <a:pt x="1639" y="692"/>
                  </a:lnTo>
                  <a:lnTo>
                    <a:pt x="1531" y="696"/>
                  </a:lnTo>
                  <a:lnTo>
                    <a:pt x="1420" y="699"/>
                  </a:lnTo>
                  <a:lnTo>
                    <a:pt x="1309" y="696"/>
                  </a:lnTo>
                  <a:lnTo>
                    <a:pt x="1200" y="692"/>
                  </a:lnTo>
                  <a:lnTo>
                    <a:pt x="1094" y="683"/>
                  </a:lnTo>
                  <a:lnTo>
                    <a:pt x="992" y="673"/>
                  </a:lnTo>
                  <a:lnTo>
                    <a:pt x="892" y="659"/>
                  </a:lnTo>
                  <a:lnTo>
                    <a:pt x="795" y="643"/>
                  </a:lnTo>
                  <a:lnTo>
                    <a:pt x="703" y="624"/>
                  </a:lnTo>
                  <a:lnTo>
                    <a:pt x="615" y="602"/>
                  </a:lnTo>
                  <a:lnTo>
                    <a:pt x="532" y="579"/>
                  </a:lnTo>
                  <a:lnTo>
                    <a:pt x="453" y="553"/>
                  </a:lnTo>
                  <a:lnTo>
                    <a:pt x="379" y="524"/>
                  </a:lnTo>
                  <a:lnTo>
                    <a:pt x="312" y="494"/>
                  </a:lnTo>
                  <a:lnTo>
                    <a:pt x="250" y="462"/>
                  </a:lnTo>
                  <a:lnTo>
                    <a:pt x="194" y="428"/>
                  </a:lnTo>
                  <a:lnTo>
                    <a:pt x="144" y="393"/>
                  </a:lnTo>
                  <a:lnTo>
                    <a:pt x="101" y="356"/>
                  </a:lnTo>
                  <a:lnTo>
                    <a:pt x="66" y="317"/>
                  </a:lnTo>
                  <a:lnTo>
                    <a:pt x="38" y="278"/>
                  </a:lnTo>
                  <a:lnTo>
                    <a:pt x="17" y="237"/>
                  </a:lnTo>
                  <a:lnTo>
                    <a:pt x="4" y="195"/>
                  </a:lnTo>
                  <a:lnTo>
                    <a:pt x="0" y="153"/>
                  </a:lnTo>
                  <a:lnTo>
                    <a:pt x="3" y="118"/>
                  </a:lnTo>
                  <a:lnTo>
                    <a:pt x="12" y="84"/>
                  </a:lnTo>
                  <a:lnTo>
                    <a:pt x="25" y="50"/>
                  </a:lnTo>
                  <a:lnTo>
                    <a:pt x="44" y="17"/>
                  </a:lnTo>
                  <a:lnTo>
                    <a:pt x="48" y="12"/>
                  </a:lnTo>
                  <a:lnTo>
                    <a:pt x="54" y="5"/>
                  </a:lnTo>
                  <a:lnTo>
                    <a:pt x="61" y="1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50" name="Freeform 451"/>
            <p:cNvSpPr>
              <a:spLocks/>
            </p:cNvSpPr>
            <p:nvPr/>
          </p:nvSpPr>
          <p:spPr bwMode="auto">
            <a:xfrm>
              <a:off x="4400550" y="3983038"/>
              <a:ext cx="1557338" cy="546100"/>
            </a:xfrm>
            <a:custGeom>
              <a:avLst/>
              <a:gdLst>
                <a:gd name="T0" fmla="*/ 95 w 1963"/>
                <a:gd name="T1" fmla="*/ 5 h 687"/>
                <a:gd name="T2" fmla="*/ 162 w 1963"/>
                <a:gd name="T3" fmla="*/ 50 h 687"/>
                <a:gd name="T4" fmla="*/ 233 w 1963"/>
                <a:gd name="T5" fmla="*/ 89 h 687"/>
                <a:gd name="T6" fmla="*/ 316 w 1963"/>
                <a:gd name="T7" fmla="*/ 125 h 687"/>
                <a:gd name="T8" fmla="*/ 463 w 1963"/>
                <a:gd name="T9" fmla="*/ 178 h 687"/>
                <a:gd name="T10" fmla="*/ 677 w 1963"/>
                <a:gd name="T11" fmla="*/ 237 h 687"/>
                <a:gd name="T12" fmla="*/ 911 w 1963"/>
                <a:gd name="T13" fmla="*/ 279 h 687"/>
                <a:gd name="T14" fmla="*/ 1160 w 1963"/>
                <a:gd name="T15" fmla="*/ 304 h 687"/>
                <a:gd name="T16" fmla="*/ 1420 w 1963"/>
                <a:gd name="T17" fmla="*/ 313 h 687"/>
                <a:gd name="T18" fmla="*/ 1617 w 1963"/>
                <a:gd name="T19" fmla="*/ 309 h 687"/>
                <a:gd name="T20" fmla="*/ 1808 w 1963"/>
                <a:gd name="T21" fmla="*/ 296 h 687"/>
                <a:gd name="T22" fmla="*/ 1816 w 1963"/>
                <a:gd name="T23" fmla="*/ 296 h 687"/>
                <a:gd name="T24" fmla="*/ 1821 w 1963"/>
                <a:gd name="T25" fmla="*/ 300 h 687"/>
                <a:gd name="T26" fmla="*/ 1823 w 1963"/>
                <a:gd name="T27" fmla="*/ 305 h 687"/>
                <a:gd name="T28" fmla="*/ 1824 w 1963"/>
                <a:gd name="T29" fmla="*/ 309 h 687"/>
                <a:gd name="T30" fmla="*/ 1854 w 1963"/>
                <a:gd name="T31" fmla="*/ 426 h 687"/>
                <a:gd name="T32" fmla="*/ 1903 w 1963"/>
                <a:gd name="T33" fmla="*/ 538 h 687"/>
                <a:gd name="T34" fmla="*/ 1959 w 1963"/>
                <a:gd name="T35" fmla="*/ 637 h 687"/>
                <a:gd name="T36" fmla="*/ 1963 w 1963"/>
                <a:gd name="T37" fmla="*/ 647 h 687"/>
                <a:gd name="T38" fmla="*/ 1952 w 1963"/>
                <a:gd name="T39" fmla="*/ 657 h 687"/>
                <a:gd name="T40" fmla="*/ 1811 w 1963"/>
                <a:gd name="T41" fmla="*/ 673 h 687"/>
                <a:gd name="T42" fmla="*/ 1653 w 1963"/>
                <a:gd name="T43" fmla="*/ 682 h 687"/>
                <a:gd name="T44" fmla="*/ 1495 w 1963"/>
                <a:gd name="T45" fmla="*/ 687 h 687"/>
                <a:gd name="T46" fmla="*/ 1309 w 1963"/>
                <a:gd name="T47" fmla="*/ 686 h 687"/>
                <a:gd name="T48" fmla="*/ 1094 w 1963"/>
                <a:gd name="T49" fmla="*/ 673 h 687"/>
                <a:gd name="T50" fmla="*/ 892 w 1963"/>
                <a:gd name="T51" fmla="*/ 648 h 687"/>
                <a:gd name="T52" fmla="*/ 703 w 1963"/>
                <a:gd name="T53" fmla="*/ 613 h 687"/>
                <a:gd name="T54" fmla="*/ 532 w 1963"/>
                <a:gd name="T55" fmla="*/ 568 h 687"/>
                <a:gd name="T56" fmla="*/ 379 w 1963"/>
                <a:gd name="T57" fmla="*/ 514 h 687"/>
                <a:gd name="T58" fmla="*/ 250 w 1963"/>
                <a:gd name="T59" fmla="*/ 452 h 687"/>
                <a:gd name="T60" fmla="*/ 144 w 1963"/>
                <a:gd name="T61" fmla="*/ 382 h 687"/>
                <a:gd name="T62" fmla="*/ 66 w 1963"/>
                <a:gd name="T63" fmla="*/ 307 h 687"/>
                <a:gd name="T64" fmla="*/ 17 w 1963"/>
                <a:gd name="T65" fmla="*/ 226 h 687"/>
                <a:gd name="T66" fmla="*/ 0 w 1963"/>
                <a:gd name="T67" fmla="*/ 142 h 687"/>
                <a:gd name="T68" fmla="*/ 16 w 1963"/>
                <a:gd name="T69" fmla="*/ 59 h 687"/>
                <a:gd name="T70" fmla="*/ 43 w 1963"/>
                <a:gd name="T71" fmla="*/ 11 h 687"/>
                <a:gd name="T72" fmla="*/ 66 w 1963"/>
                <a:gd name="T73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63" h="687">
                  <a:moveTo>
                    <a:pt x="80" y="0"/>
                  </a:moveTo>
                  <a:lnTo>
                    <a:pt x="95" y="5"/>
                  </a:lnTo>
                  <a:lnTo>
                    <a:pt x="128" y="30"/>
                  </a:lnTo>
                  <a:lnTo>
                    <a:pt x="162" y="50"/>
                  </a:lnTo>
                  <a:lnTo>
                    <a:pt x="197" y="71"/>
                  </a:lnTo>
                  <a:lnTo>
                    <a:pt x="233" y="89"/>
                  </a:lnTo>
                  <a:lnTo>
                    <a:pt x="273" y="107"/>
                  </a:lnTo>
                  <a:lnTo>
                    <a:pt x="316" y="125"/>
                  </a:lnTo>
                  <a:lnTo>
                    <a:pt x="365" y="145"/>
                  </a:lnTo>
                  <a:lnTo>
                    <a:pt x="463" y="178"/>
                  </a:lnTo>
                  <a:lnTo>
                    <a:pt x="567" y="210"/>
                  </a:lnTo>
                  <a:lnTo>
                    <a:pt x="677" y="237"/>
                  </a:lnTo>
                  <a:lnTo>
                    <a:pt x="792" y="260"/>
                  </a:lnTo>
                  <a:lnTo>
                    <a:pt x="911" y="279"/>
                  </a:lnTo>
                  <a:lnTo>
                    <a:pt x="1033" y="294"/>
                  </a:lnTo>
                  <a:lnTo>
                    <a:pt x="1160" y="304"/>
                  </a:lnTo>
                  <a:lnTo>
                    <a:pt x="1289" y="312"/>
                  </a:lnTo>
                  <a:lnTo>
                    <a:pt x="1420" y="313"/>
                  </a:lnTo>
                  <a:lnTo>
                    <a:pt x="1517" y="312"/>
                  </a:lnTo>
                  <a:lnTo>
                    <a:pt x="1617" y="309"/>
                  </a:lnTo>
                  <a:lnTo>
                    <a:pt x="1714" y="304"/>
                  </a:lnTo>
                  <a:lnTo>
                    <a:pt x="1808" y="296"/>
                  </a:lnTo>
                  <a:lnTo>
                    <a:pt x="1812" y="296"/>
                  </a:lnTo>
                  <a:lnTo>
                    <a:pt x="1816" y="296"/>
                  </a:lnTo>
                  <a:lnTo>
                    <a:pt x="1819" y="299"/>
                  </a:lnTo>
                  <a:lnTo>
                    <a:pt x="1821" y="300"/>
                  </a:lnTo>
                  <a:lnTo>
                    <a:pt x="1823" y="303"/>
                  </a:lnTo>
                  <a:lnTo>
                    <a:pt x="1823" y="305"/>
                  </a:lnTo>
                  <a:lnTo>
                    <a:pt x="1824" y="308"/>
                  </a:lnTo>
                  <a:lnTo>
                    <a:pt x="1824" y="309"/>
                  </a:lnTo>
                  <a:lnTo>
                    <a:pt x="1836" y="367"/>
                  </a:lnTo>
                  <a:lnTo>
                    <a:pt x="1854" y="426"/>
                  </a:lnTo>
                  <a:lnTo>
                    <a:pt x="1877" y="484"/>
                  </a:lnTo>
                  <a:lnTo>
                    <a:pt x="1903" y="538"/>
                  </a:lnTo>
                  <a:lnTo>
                    <a:pt x="1930" y="590"/>
                  </a:lnTo>
                  <a:lnTo>
                    <a:pt x="1959" y="637"/>
                  </a:lnTo>
                  <a:lnTo>
                    <a:pt x="1961" y="642"/>
                  </a:lnTo>
                  <a:lnTo>
                    <a:pt x="1963" y="647"/>
                  </a:lnTo>
                  <a:lnTo>
                    <a:pt x="1960" y="654"/>
                  </a:lnTo>
                  <a:lnTo>
                    <a:pt x="1952" y="657"/>
                  </a:lnTo>
                  <a:lnTo>
                    <a:pt x="1885" y="665"/>
                  </a:lnTo>
                  <a:lnTo>
                    <a:pt x="1811" y="673"/>
                  </a:lnTo>
                  <a:lnTo>
                    <a:pt x="1733" y="678"/>
                  </a:lnTo>
                  <a:lnTo>
                    <a:pt x="1653" y="682"/>
                  </a:lnTo>
                  <a:lnTo>
                    <a:pt x="1573" y="686"/>
                  </a:lnTo>
                  <a:lnTo>
                    <a:pt x="1495" y="687"/>
                  </a:lnTo>
                  <a:lnTo>
                    <a:pt x="1420" y="687"/>
                  </a:lnTo>
                  <a:lnTo>
                    <a:pt x="1309" y="686"/>
                  </a:lnTo>
                  <a:lnTo>
                    <a:pt x="1200" y="681"/>
                  </a:lnTo>
                  <a:lnTo>
                    <a:pt x="1094" y="673"/>
                  </a:lnTo>
                  <a:lnTo>
                    <a:pt x="992" y="663"/>
                  </a:lnTo>
                  <a:lnTo>
                    <a:pt x="892" y="648"/>
                  </a:lnTo>
                  <a:lnTo>
                    <a:pt x="795" y="633"/>
                  </a:lnTo>
                  <a:lnTo>
                    <a:pt x="703" y="613"/>
                  </a:lnTo>
                  <a:lnTo>
                    <a:pt x="615" y="591"/>
                  </a:lnTo>
                  <a:lnTo>
                    <a:pt x="532" y="568"/>
                  </a:lnTo>
                  <a:lnTo>
                    <a:pt x="453" y="542"/>
                  </a:lnTo>
                  <a:lnTo>
                    <a:pt x="379" y="514"/>
                  </a:lnTo>
                  <a:lnTo>
                    <a:pt x="312" y="484"/>
                  </a:lnTo>
                  <a:lnTo>
                    <a:pt x="250" y="452"/>
                  </a:lnTo>
                  <a:lnTo>
                    <a:pt x="194" y="418"/>
                  </a:lnTo>
                  <a:lnTo>
                    <a:pt x="144" y="382"/>
                  </a:lnTo>
                  <a:lnTo>
                    <a:pt x="101" y="345"/>
                  </a:lnTo>
                  <a:lnTo>
                    <a:pt x="66" y="307"/>
                  </a:lnTo>
                  <a:lnTo>
                    <a:pt x="38" y="268"/>
                  </a:lnTo>
                  <a:lnTo>
                    <a:pt x="17" y="226"/>
                  </a:lnTo>
                  <a:lnTo>
                    <a:pt x="4" y="185"/>
                  </a:lnTo>
                  <a:lnTo>
                    <a:pt x="0" y="142"/>
                  </a:lnTo>
                  <a:lnTo>
                    <a:pt x="4" y="101"/>
                  </a:lnTo>
                  <a:lnTo>
                    <a:pt x="16" y="59"/>
                  </a:lnTo>
                  <a:lnTo>
                    <a:pt x="36" y="19"/>
                  </a:lnTo>
                  <a:lnTo>
                    <a:pt x="43" y="11"/>
                  </a:lnTo>
                  <a:lnTo>
                    <a:pt x="53" y="5"/>
                  </a:lnTo>
                  <a:lnTo>
                    <a:pt x="66" y="0"/>
                  </a:lnTo>
                  <a:lnTo>
                    <a:pt x="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51" name="Freeform 452"/>
            <p:cNvSpPr>
              <a:spLocks/>
            </p:cNvSpPr>
            <p:nvPr/>
          </p:nvSpPr>
          <p:spPr bwMode="auto">
            <a:xfrm>
              <a:off x="4400550" y="3551238"/>
              <a:ext cx="1455738" cy="549275"/>
            </a:xfrm>
            <a:custGeom>
              <a:avLst/>
              <a:gdLst>
                <a:gd name="T0" fmla="*/ 84 w 1833"/>
                <a:gd name="T1" fmla="*/ 3 h 691"/>
                <a:gd name="T2" fmla="*/ 132 w 1833"/>
                <a:gd name="T3" fmla="*/ 36 h 691"/>
                <a:gd name="T4" fmla="*/ 198 w 1833"/>
                <a:gd name="T5" fmla="*/ 76 h 691"/>
                <a:gd name="T6" fmla="*/ 273 w 1833"/>
                <a:gd name="T7" fmla="*/ 111 h 691"/>
                <a:gd name="T8" fmla="*/ 365 w 1833"/>
                <a:gd name="T9" fmla="*/ 149 h 691"/>
                <a:gd name="T10" fmla="*/ 567 w 1833"/>
                <a:gd name="T11" fmla="*/ 214 h 691"/>
                <a:gd name="T12" fmla="*/ 792 w 1833"/>
                <a:gd name="T13" fmla="*/ 264 h 691"/>
                <a:gd name="T14" fmla="*/ 1033 w 1833"/>
                <a:gd name="T15" fmla="*/ 298 h 691"/>
                <a:gd name="T16" fmla="*/ 1289 w 1833"/>
                <a:gd name="T17" fmla="*/ 316 h 691"/>
                <a:gd name="T18" fmla="*/ 1503 w 1833"/>
                <a:gd name="T19" fmla="*/ 317 h 691"/>
                <a:gd name="T20" fmla="*/ 1660 w 1833"/>
                <a:gd name="T21" fmla="*/ 311 h 691"/>
                <a:gd name="T22" fmla="*/ 1815 w 1833"/>
                <a:gd name="T23" fmla="*/ 297 h 691"/>
                <a:gd name="T24" fmla="*/ 1832 w 1833"/>
                <a:gd name="T25" fmla="*/ 302 h 691"/>
                <a:gd name="T26" fmla="*/ 1833 w 1833"/>
                <a:gd name="T27" fmla="*/ 316 h 691"/>
                <a:gd name="T28" fmla="*/ 1829 w 1833"/>
                <a:gd name="T29" fmla="*/ 330 h 691"/>
                <a:gd name="T30" fmla="*/ 1797 w 1833"/>
                <a:gd name="T31" fmla="*/ 488 h 691"/>
                <a:gd name="T32" fmla="*/ 1785 w 1833"/>
                <a:gd name="T33" fmla="*/ 653 h 691"/>
                <a:gd name="T34" fmla="*/ 1784 w 1833"/>
                <a:gd name="T35" fmla="*/ 663 h 691"/>
                <a:gd name="T36" fmla="*/ 1774 w 1833"/>
                <a:gd name="T37" fmla="*/ 673 h 691"/>
                <a:gd name="T38" fmla="*/ 1727 w 1833"/>
                <a:gd name="T39" fmla="*/ 680 h 691"/>
                <a:gd name="T40" fmla="*/ 1647 w 1833"/>
                <a:gd name="T41" fmla="*/ 686 h 691"/>
                <a:gd name="T42" fmla="*/ 1546 w 1833"/>
                <a:gd name="T43" fmla="*/ 690 h 691"/>
                <a:gd name="T44" fmla="*/ 1420 w 1833"/>
                <a:gd name="T45" fmla="*/ 691 h 691"/>
                <a:gd name="T46" fmla="*/ 1200 w 1833"/>
                <a:gd name="T47" fmla="*/ 685 h 691"/>
                <a:gd name="T48" fmla="*/ 992 w 1833"/>
                <a:gd name="T49" fmla="*/ 667 h 691"/>
                <a:gd name="T50" fmla="*/ 795 w 1833"/>
                <a:gd name="T51" fmla="*/ 637 h 691"/>
                <a:gd name="T52" fmla="*/ 615 w 1833"/>
                <a:gd name="T53" fmla="*/ 596 h 691"/>
                <a:gd name="T54" fmla="*/ 453 w 1833"/>
                <a:gd name="T55" fmla="*/ 546 h 691"/>
                <a:gd name="T56" fmla="*/ 312 w 1833"/>
                <a:gd name="T57" fmla="*/ 488 h 691"/>
                <a:gd name="T58" fmla="*/ 194 w 1833"/>
                <a:gd name="T59" fmla="*/ 422 h 691"/>
                <a:gd name="T60" fmla="*/ 101 w 1833"/>
                <a:gd name="T61" fmla="*/ 350 h 691"/>
                <a:gd name="T62" fmla="*/ 38 w 1833"/>
                <a:gd name="T63" fmla="*/ 272 h 691"/>
                <a:gd name="T64" fmla="*/ 4 w 1833"/>
                <a:gd name="T65" fmla="*/ 189 h 691"/>
                <a:gd name="T66" fmla="*/ 4 w 1833"/>
                <a:gd name="T67" fmla="*/ 105 h 691"/>
                <a:gd name="T68" fmla="*/ 36 w 1833"/>
                <a:gd name="T69" fmla="*/ 25 h 691"/>
                <a:gd name="T70" fmla="*/ 45 w 1833"/>
                <a:gd name="T71" fmla="*/ 12 h 691"/>
                <a:gd name="T72" fmla="*/ 61 w 1833"/>
                <a:gd name="T73" fmla="*/ 1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3" h="691">
                  <a:moveTo>
                    <a:pt x="71" y="0"/>
                  </a:moveTo>
                  <a:lnTo>
                    <a:pt x="84" y="3"/>
                  </a:lnTo>
                  <a:lnTo>
                    <a:pt x="98" y="12"/>
                  </a:lnTo>
                  <a:lnTo>
                    <a:pt x="132" y="36"/>
                  </a:lnTo>
                  <a:lnTo>
                    <a:pt x="164" y="57"/>
                  </a:lnTo>
                  <a:lnTo>
                    <a:pt x="198" y="76"/>
                  </a:lnTo>
                  <a:lnTo>
                    <a:pt x="234" y="95"/>
                  </a:lnTo>
                  <a:lnTo>
                    <a:pt x="273" y="111"/>
                  </a:lnTo>
                  <a:lnTo>
                    <a:pt x="317" y="130"/>
                  </a:lnTo>
                  <a:lnTo>
                    <a:pt x="365" y="149"/>
                  </a:lnTo>
                  <a:lnTo>
                    <a:pt x="463" y="183"/>
                  </a:lnTo>
                  <a:lnTo>
                    <a:pt x="567" y="214"/>
                  </a:lnTo>
                  <a:lnTo>
                    <a:pt x="677" y="241"/>
                  </a:lnTo>
                  <a:lnTo>
                    <a:pt x="792" y="264"/>
                  </a:lnTo>
                  <a:lnTo>
                    <a:pt x="911" y="284"/>
                  </a:lnTo>
                  <a:lnTo>
                    <a:pt x="1033" y="298"/>
                  </a:lnTo>
                  <a:lnTo>
                    <a:pt x="1160" y="309"/>
                  </a:lnTo>
                  <a:lnTo>
                    <a:pt x="1289" y="316"/>
                  </a:lnTo>
                  <a:lnTo>
                    <a:pt x="1420" y="317"/>
                  </a:lnTo>
                  <a:lnTo>
                    <a:pt x="1503" y="317"/>
                  </a:lnTo>
                  <a:lnTo>
                    <a:pt x="1582" y="315"/>
                  </a:lnTo>
                  <a:lnTo>
                    <a:pt x="1660" y="311"/>
                  </a:lnTo>
                  <a:lnTo>
                    <a:pt x="1736" y="306"/>
                  </a:lnTo>
                  <a:lnTo>
                    <a:pt x="1815" y="297"/>
                  </a:lnTo>
                  <a:lnTo>
                    <a:pt x="1825" y="298"/>
                  </a:lnTo>
                  <a:lnTo>
                    <a:pt x="1832" y="302"/>
                  </a:lnTo>
                  <a:lnTo>
                    <a:pt x="1833" y="308"/>
                  </a:lnTo>
                  <a:lnTo>
                    <a:pt x="1833" y="316"/>
                  </a:lnTo>
                  <a:lnTo>
                    <a:pt x="1830" y="324"/>
                  </a:lnTo>
                  <a:lnTo>
                    <a:pt x="1829" y="330"/>
                  </a:lnTo>
                  <a:lnTo>
                    <a:pt x="1810" y="408"/>
                  </a:lnTo>
                  <a:lnTo>
                    <a:pt x="1797" y="488"/>
                  </a:lnTo>
                  <a:lnTo>
                    <a:pt x="1789" y="570"/>
                  </a:lnTo>
                  <a:lnTo>
                    <a:pt x="1785" y="653"/>
                  </a:lnTo>
                  <a:lnTo>
                    <a:pt x="1785" y="656"/>
                  </a:lnTo>
                  <a:lnTo>
                    <a:pt x="1784" y="663"/>
                  </a:lnTo>
                  <a:lnTo>
                    <a:pt x="1780" y="668"/>
                  </a:lnTo>
                  <a:lnTo>
                    <a:pt x="1774" y="673"/>
                  </a:lnTo>
                  <a:lnTo>
                    <a:pt x="1763" y="676"/>
                  </a:lnTo>
                  <a:lnTo>
                    <a:pt x="1727" y="680"/>
                  </a:lnTo>
                  <a:lnTo>
                    <a:pt x="1688" y="682"/>
                  </a:lnTo>
                  <a:lnTo>
                    <a:pt x="1647" y="686"/>
                  </a:lnTo>
                  <a:lnTo>
                    <a:pt x="1599" y="689"/>
                  </a:lnTo>
                  <a:lnTo>
                    <a:pt x="1546" y="690"/>
                  </a:lnTo>
                  <a:lnTo>
                    <a:pt x="1486" y="691"/>
                  </a:lnTo>
                  <a:lnTo>
                    <a:pt x="1420" y="691"/>
                  </a:lnTo>
                  <a:lnTo>
                    <a:pt x="1309" y="690"/>
                  </a:lnTo>
                  <a:lnTo>
                    <a:pt x="1200" y="685"/>
                  </a:lnTo>
                  <a:lnTo>
                    <a:pt x="1094" y="677"/>
                  </a:lnTo>
                  <a:lnTo>
                    <a:pt x="992" y="667"/>
                  </a:lnTo>
                  <a:lnTo>
                    <a:pt x="892" y="653"/>
                  </a:lnTo>
                  <a:lnTo>
                    <a:pt x="795" y="637"/>
                  </a:lnTo>
                  <a:lnTo>
                    <a:pt x="703" y="618"/>
                  </a:lnTo>
                  <a:lnTo>
                    <a:pt x="615" y="596"/>
                  </a:lnTo>
                  <a:lnTo>
                    <a:pt x="532" y="572"/>
                  </a:lnTo>
                  <a:lnTo>
                    <a:pt x="453" y="546"/>
                  </a:lnTo>
                  <a:lnTo>
                    <a:pt x="379" y="518"/>
                  </a:lnTo>
                  <a:lnTo>
                    <a:pt x="312" y="488"/>
                  </a:lnTo>
                  <a:lnTo>
                    <a:pt x="250" y="456"/>
                  </a:lnTo>
                  <a:lnTo>
                    <a:pt x="194" y="422"/>
                  </a:lnTo>
                  <a:lnTo>
                    <a:pt x="144" y="386"/>
                  </a:lnTo>
                  <a:lnTo>
                    <a:pt x="101" y="350"/>
                  </a:lnTo>
                  <a:lnTo>
                    <a:pt x="66" y="311"/>
                  </a:lnTo>
                  <a:lnTo>
                    <a:pt x="38" y="272"/>
                  </a:lnTo>
                  <a:lnTo>
                    <a:pt x="17" y="230"/>
                  </a:lnTo>
                  <a:lnTo>
                    <a:pt x="4" y="189"/>
                  </a:lnTo>
                  <a:lnTo>
                    <a:pt x="0" y="146"/>
                  </a:lnTo>
                  <a:lnTo>
                    <a:pt x="4" y="105"/>
                  </a:lnTo>
                  <a:lnTo>
                    <a:pt x="16" y="63"/>
                  </a:lnTo>
                  <a:lnTo>
                    <a:pt x="36" y="25"/>
                  </a:lnTo>
                  <a:lnTo>
                    <a:pt x="40" y="18"/>
                  </a:lnTo>
                  <a:lnTo>
                    <a:pt x="45" y="12"/>
                  </a:lnTo>
                  <a:lnTo>
                    <a:pt x="52" y="5"/>
                  </a:lnTo>
                  <a:lnTo>
                    <a:pt x="61" y="1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52" name="Freeform 453"/>
            <p:cNvSpPr>
              <a:spLocks/>
            </p:cNvSpPr>
            <p:nvPr/>
          </p:nvSpPr>
          <p:spPr bwMode="auto">
            <a:xfrm>
              <a:off x="4400550" y="3119438"/>
              <a:ext cx="1754188" cy="552450"/>
            </a:xfrm>
            <a:custGeom>
              <a:avLst/>
              <a:gdLst>
                <a:gd name="T0" fmla="*/ 75 w 2210"/>
                <a:gd name="T1" fmla="*/ 2 h 697"/>
                <a:gd name="T2" fmla="*/ 127 w 2210"/>
                <a:gd name="T3" fmla="*/ 37 h 697"/>
                <a:gd name="T4" fmla="*/ 211 w 2210"/>
                <a:gd name="T5" fmla="*/ 86 h 697"/>
                <a:gd name="T6" fmla="*/ 308 w 2210"/>
                <a:gd name="T7" fmla="*/ 130 h 697"/>
                <a:gd name="T8" fmla="*/ 463 w 2210"/>
                <a:gd name="T9" fmla="*/ 188 h 697"/>
                <a:gd name="T10" fmla="*/ 677 w 2210"/>
                <a:gd name="T11" fmla="*/ 245 h 697"/>
                <a:gd name="T12" fmla="*/ 911 w 2210"/>
                <a:gd name="T13" fmla="*/ 288 h 697"/>
                <a:gd name="T14" fmla="*/ 1160 w 2210"/>
                <a:gd name="T15" fmla="*/ 314 h 697"/>
                <a:gd name="T16" fmla="*/ 1420 w 2210"/>
                <a:gd name="T17" fmla="*/ 321 h 697"/>
                <a:gd name="T18" fmla="*/ 1658 w 2210"/>
                <a:gd name="T19" fmla="*/ 318 h 697"/>
                <a:gd name="T20" fmla="*/ 1877 w 2210"/>
                <a:gd name="T21" fmla="*/ 299 h 697"/>
                <a:gd name="T22" fmla="*/ 2086 w 2210"/>
                <a:gd name="T23" fmla="*/ 266 h 697"/>
                <a:gd name="T24" fmla="*/ 2201 w 2210"/>
                <a:gd name="T25" fmla="*/ 242 h 697"/>
                <a:gd name="T26" fmla="*/ 2210 w 2210"/>
                <a:gd name="T27" fmla="*/ 248 h 697"/>
                <a:gd name="T28" fmla="*/ 2207 w 2210"/>
                <a:gd name="T29" fmla="*/ 259 h 697"/>
                <a:gd name="T30" fmla="*/ 2197 w 2210"/>
                <a:gd name="T31" fmla="*/ 271 h 697"/>
                <a:gd name="T32" fmla="*/ 2185 w 2210"/>
                <a:gd name="T33" fmla="*/ 281 h 697"/>
                <a:gd name="T34" fmla="*/ 2078 w 2210"/>
                <a:gd name="T35" fmla="*/ 389 h 697"/>
                <a:gd name="T36" fmla="*/ 1986 w 2210"/>
                <a:gd name="T37" fmla="*/ 504 h 697"/>
                <a:gd name="T38" fmla="*/ 1911 w 2210"/>
                <a:gd name="T39" fmla="*/ 635 h 697"/>
                <a:gd name="T40" fmla="*/ 1902 w 2210"/>
                <a:gd name="T41" fmla="*/ 649 h 697"/>
                <a:gd name="T42" fmla="*/ 1881 w 2210"/>
                <a:gd name="T43" fmla="*/ 664 h 697"/>
                <a:gd name="T44" fmla="*/ 1792 w 2210"/>
                <a:gd name="T45" fmla="*/ 677 h 697"/>
                <a:gd name="T46" fmla="*/ 1649 w 2210"/>
                <a:gd name="T47" fmla="*/ 690 h 697"/>
                <a:gd name="T48" fmla="*/ 1500 w 2210"/>
                <a:gd name="T49" fmla="*/ 696 h 697"/>
                <a:gd name="T50" fmla="*/ 1309 w 2210"/>
                <a:gd name="T51" fmla="*/ 694 h 697"/>
                <a:gd name="T52" fmla="*/ 1094 w 2210"/>
                <a:gd name="T53" fmla="*/ 681 h 697"/>
                <a:gd name="T54" fmla="*/ 892 w 2210"/>
                <a:gd name="T55" fmla="*/ 657 h 697"/>
                <a:gd name="T56" fmla="*/ 703 w 2210"/>
                <a:gd name="T57" fmla="*/ 622 h 697"/>
                <a:gd name="T58" fmla="*/ 532 w 2210"/>
                <a:gd name="T59" fmla="*/ 576 h 697"/>
                <a:gd name="T60" fmla="*/ 379 w 2210"/>
                <a:gd name="T61" fmla="*/ 522 h 697"/>
                <a:gd name="T62" fmla="*/ 250 w 2210"/>
                <a:gd name="T63" fmla="*/ 460 h 697"/>
                <a:gd name="T64" fmla="*/ 144 w 2210"/>
                <a:gd name="T65" fmla="*/ 390 h 697"/>
                <a:gd name="T66" fmla="*/ 66 w 2210"/>
                <a:gd name="T67" fmla="*/ 315 h 697"/>
                <a:gd name="T68" fmla="*/ 17 w 2210"/>
                <a:gd name="T69" fmla="*/ 235 h 697"/>
                <a:gd name="T70" fmla="*/ 0 w 2210"/>
                <a:gd name="T71" fmla="*/ 150 h 697"/>
                <a:gd name="T72" fmla="*/ 10 w 2210"/>
                <a:gd name="T73" fmla="*/ 83 h 697"/>
                <a:gd name="T74" fmla="*/ 41 w 2210"/>
                <a:gd name="T75" fmla="*/ 20 h 697"/>
                <a:gd name="T76" fmla="*/ 50 w 2210"/>
                <a:gd name="T77" fmla="*/ 8 h 697"/>
                <a:gd name="T78" fmla="*/ 65 w 2210"/>
                <a:gd name="T79" fmla="*/ 0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10" h="697">
                  <a:moveTo>
                    <a:pt x="65" y="0"/>
                  </a:moveTo>
                  <a:lnTo>
                    <a:pt x="75" y="2"/>
                  </a:lnTo>
                  <a:lnTo>
                    <a:pt x="88" y="8"/>
                  </a:lnTo>
                  <a:lnTo>
                    <a:pt x="127" y="37"/>
                  </a:lnTo>
                  <a:lnTo>
                    <a:pt x="168" y="62"/>
                  </a:lnTo>
                  <a:lnTo>
                    <a:pt x="211" y="86"/>
                  </a:lnTo>
                  <a:lnTo>
                    <a:pt x="256" y="108"/>
                  </a:lnTo>
                  <a:lnTo>
                    <a:pt x="308" y="130"/>
                  </a:lnTo>
                  <a:lnTo>
                    <a:pt x="365" y="153"/>
                  </a:lnTo>
                  <a:lnTo>
                    <a:pt x="463" y="188"/>
                  </a:lnTo>
                  <a:lnTo>
                    <a:pt x="567" y="218"/>
                  </a:lnTo>
                  <a:lnTo>
                    <a:pt x="677" y="245"/>
                  </a:lnTo>
                  <a:lnTo>
                    <a:pt x="792" y="268"/>
                  </a:lnTo>
                  <a:lnTo>
                    <a:pt x="911" y="288"/>
                  </a:lnTo>
                  <a:lnTo>
                    <a:pt x="1033" y="302"/>
                  </a:lnTo>
                  <a:lnTo>
                    <a:pt x="1160" y="314"/>
                  </a:lnTo>
                  <a:lnTo>
                    <a:pt x="1289" y="320"/>
                  </a:lnTo>
                  <a:lnTo>
                    <a:pt x="1420" y="321"/>
                  </a:lnTo>
                  <a:lnTo>
                    <a:pt x="1542" y="321"/>
                  </a:lnTo>
                  <a:lnTo>
                    <a:pt x="1658" y="318"/>
                  </a:lnTo>
                  <a:lnTo>
                    <a:pt x="1770" y="310"/>
                  </a:lnTo>
                  <a:lnTo>
                    <a:pt x="1877" y="299"/>
                  </a:lnTo>
                  <a:lnTo>
                    <a:pt x="1982" y="285"/>
                  </a:lnTo>
                  <a:lnTo>
                    <a:pt x="2086" y="266"/>
                  </a:lnTo>
                  <a:lnTo>
                    <a:pt x="2188" y="242"/>
                  </a:lnTo>
                  <a:lnTo>
                    <a:pt x="2201" y="242"/>
                  </a:lnTo>
                  <a:lnTo>
                    <a:pt x="2207" y="244"/>
                  </a:lnTo>
                  <a:lnTo>
                    <a:pt x="2210" y="248"/>
                  </a:lnTo>
                  <a:lnTo>
                    <a:pt x="2210" y="253"/>
                  </a:lnTo>
                  <a:lnTo>
                    <a:pt x="2207" y="259"/>
                  </a:lnTo>
                  <a:lnTo>
                    <a:pt x="2202" y="264"/>
                  </a:lnTo>
                  <a:lnTo>
                    <a:pt x="2197" y="271"/>
                  </a:lnTo>
                  <a:lnTo>
                    <a:pt x="2190" y="277"/>
                  </a:lnTo>
                  <a:lnTo>
                    <a:pt x="2185" y="281"/>
                  </a:lnTo>
                  <a:lnTo>
                    <a:pt x="2130" y="334"/>
                  </a:lnTo>
                  <a:lnTo>
                    <a:pt x="2078" y="389"/>
                  </a:lnTo>
                  <a:lnTo>
                    <a:pt x="2030" y="444"/>
                  </a:lnTo>
                  <a:lnTo>
                    <a:pt x="1986" y="504"/>
                  </a:lnTo>
                  <a:lnTo>
                    <a:pt x="1946" y="567"/>
                  </a:lnTo>
                  <a:lnTo>
                    <a:pt x="1911" y="635"/>
                  </a:lnTo>
                  <a:lnTo>
                    <a:pt x="1907" y="641"/>
                  </a:lnTo>
                  <a:lnTo>
                    <a:pt x="1902" y="649"/>
                  </a:lnTo>
                  <a:lnTo>
                    <a:pt x="1893" y="658"/>
                  </a:lnTo>
                  <a:lnTo>
                    <a:pt x="1881" y="664"/>
                  </a:lnTo>
                  <a:lnTo>
                    <a:pt x="1864" y="668"/>
                  </a:lnTo>
                  <a:lnTo>
                    <a:pt x="1792" y="677"/>
                  </a:lnTo>
                  <a:lnTo>
                    <a:pt x="1720" y="685"/>
                  </a:lnTo>
                  <a:lnTo>
                    <a:pt x="1649" y="690"/>
                  </a:lnTo>
                  <a:lnTo>
                    <a:pt x="1577" y="694"/>
                  </a:lnTo>
                  <a:lnTo>
                    <a:pt x="1500" y="696"/>
                  </a:lnTo>
                  <a:lnTo>
                    <a:pt x="1420" y="697"/>
                  </a:lnTo>
                  <a:lnTo>
                    <a:pt x="1309" y="694"/>
                  </a:lnTo>
                  <a:lnTo>
                    <a:pt x="1200" y="690"/>
                  </a:lnTo>
                  <a:lnTo>
                    <a:pt x="1094" y="681"/>
                  </a:lnTo>
                  <a:lnTo>
                    <a:pt x="992" y="671"/>
                  </a:lnTo>
                  <a:lnTo>
                    <a:pt x="892" y="657"/>
                  </a:lnTo>
                  <a:lnTo>
                    <a:pt x="795" y="641"/>
                  </a:lnTo>
                  <a:lnTo>
                    <a:pt x="703" y="622"/>
                  </a:lnTo>
                  <a:lnTo>
                    <a:pt x="615" y="600"/>
                  </a:lnTo>
                  <a:lnTo>
                    <a:pt x="532" y="576"/>
                  </a:lnTo>
                  <a:lnTo>
                    <a:pt x="453" y="551"/>
                  </a:lnTo>
                  <a:lnTo>
                    <a:pt x="379" y="522"/>
                  </a:lnTo>
                  <a:lnTo>
                    <a:pt x="312" y="492"/>
                  </a:lnTo>
                  <a:lnTo>
                    <a:pt x="250" y="460"/>
                  </a:lnTo>
                  <a:lnTo>
                    <a:pt x="194" y="426"/>
                  </a:lnTo>
                  <a:lnTo>
                    <a:pt x="144" y="390"/>
                  </a:lnTo>
                  <a:lnTo>
                    <a:pt x="101" y="354"/>
                  </a:lnTo>
                  <a:lnTo>
                    <a:pt x="66" y="315"/>
                  </a:lnTo>
                  <a:lnTo>
                    <a:pt x="38" y="276"/>
                  </a:lnTo>
                  <a:lnTo>
                    <a:pt x="17" y="235"/>
                  </a:lnTo>
                  <a:lnTo>
                    <a:pt x="4" y="193"/>
                  </a:lnTo>
                  <a:lnTo>
                    <a:pt x="0" y="150"/>
                  </a:lnTo>
                  <a:lnTo>
                    <a:pt x="3" y="117"/>
                  </a:lnTo>
                  <a:lnTo>
                    <a:pt x="10" y="83"/>
                  </a:lnTo>
                  <a:lnTo>
                    <a:pt x="23" y="51"/>
                  </a:lnTo>
                  <a:lnTo>
                    <a:pt x="41" y="20"/>
                  </a:lnTo>
                  <a:lnTo>
                    <a:pt x="45" y="13"/>
                  </a:lnTo>
                  <a:lnTo>
                    <a:pt x="50" y="8"/>
                  </a:lnTo>
                  <a:lnTo>
                    <a:pt x="57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53" name="Freeform 454"/>
            <p:cNvSpPr>
              <a:spLocks/>
            </p:cNvSpPr>
            <p:nvPr/>
          </p:nvSpPr>
          <p:spPr bwMode="auto">
            <a:xfrm>
              <a:off x="6689725" y="3567113"/>
              <a:ext cx="454025" cy="925513"/>
            </a:xfrm>
            <a:custGeom>
              <a:avLst/>
              <a:gdLst>
                <a:gd name="T0" fmla="*/ 328 w 571"/>
                <a:gd name="T1" fmla="*/ 4 h 1167"/>
                <a:gd name="T2" fmla="*/ 356 w 571"/>
                <a:gd name="T3" fmla="*/ 46 h 1167"/>
                <a:gd name="T4" fmla="*/ 359 w 571"/>
                <a:gd name="T5" fmla="*/ 135 h 1167"/>
                <a:gd name="T6" fmla="*/ 363 w 571"/>
                <a:gd name="T7" fmla="*/ 138 h 1167"/>
                <a:gd name="T8" fmla="*/ 378 w 571"/>
                <a:gd name="T9" fmla="*/ 140 h 1167"/>
                <a:gd name="T10" fmla="*/ 431 w 571"/>
                <a:gd name="T11" fmla="*/ 152 h 1167"/>
                <a:gd name="T12" fmla="*/ 496 w 571"/>
                <a:gd name="T13" fmla="*/ 170 h 1167"/>
                <a:gd name="T14" fmla="*/ 534 w 571"/>
                <a:gd name="T15" fmla="*/ 195 h 1167"/>
                <a:gd name="T16" fmla="*/ 512 w 571"/>
                <a:gd name="T17" fmla="*/ 280 h 1167"/>
                <a:gd name="T18" fmla="*/ 471 w 571"/>
                <a:gd name="T19" fmla="*/ 309 h 1167"/>
                <a:gd name="T20" fmla="*/ 447 w 571"/>
                <a:gd name="T21" fmla="*/ 301 h 1167"/>
                <a:gd name="T22" fmla="*/ 407 w 571"/>
                <a:gd name="T23" fmla="*/ 287 h 1167"/>
                <a:gd name="T24" fmla="*/ 333 w 571"/>
                <a:gd name="T25" fmla="*/ 271 h 1167"/>
                <a:gd name="T26" fmla="*/ 250 w 571"/>
                <a:gd name="T27" fmla="*/ 278 h 1167"/>
                <a:gd name="T28" fmla="*/ 200 w 571"/>
                <a:gd name="T29" fmla="*/ 307 h 1167"/>
                <a:gd name="T30" fmla="*/ 179 w 571"/>
                <a:gd name="T31" fmla="*/ 350 h 1167"/>
                <a:gd name="T32" fmla="*/ 185 w 571"/>
                <a:gd name="T33" fmla="*/ 402 h 1167"/>
                <a:gd name="T34" fmla="*/ 233 w 571"/>
                <a:gd name="T35" fmla="*/ 448 h 1167"/>
                <a:gd name="T36" fmla="*/ 338 w 571"/>
                <a:gd name="T37" fmla="*/ 499 h 1167"/>
                <a:gd name="T38" fmla="*/ 471 w 571"/>
                <a:gd name="T39" fmla="*/ 570 h 1167"/>
                <a:gd name="T40" fmla="*/ 547 w 571"/>
                <a:gd name="T41" fmla="*/ 658 h 1167"/>
                <a:gd name="T42" fmla="*/ 571 w 571"/>
                <a:gd name="T43" fmla="*/ 769 h 1167"/>
                <a:gd name="T44" fmla="*/ 545 w 571"/>
                <a:gd name="T45" fmla="*/ 882 h 1167"/>
                <a:gd name="T46" fmla="*/ 471 w 571"/>
                <a:gd name="T47" fmla="*/ 969 h 1167"/>
                <a:gd name="T48" fmla="*/ 356 w 571"/>
                <a:gd name="T49" fmla="*/ 1019 h 1167"/>
                <a:gd name="T50" fmla="*/ 351 w 571"/>
                <a:gd name="T51" fmla="*/ 1021 h 1167"/>
                <a:gd name="T52" fmla="*/ 348 w 571"/>
                <a:gd name="T53" fmla="*/ 1030 h 1167"/>
                <a:gd name="T54" fmla="*/ 334 w 571"/>
                <a:gd name="T55" fmla="*/ 1154 h 1167"/>
                <a:gd name="T56" fmla="*/ 259 w 571"/>
                <a:gd name="T57" fmla="*/ 1167 h 1167"/>
                <a:gd name="T58" fmla="*/ 216 w 571"/>
                <a:gd name="T59" fmla="*/ 1140 h 1167"/>
                <a:gd name="T60" fmla="*/ 213 w 571"/>
                <a:gd name="T61" fmla="*/ 1031 h 1167"/>
                <a:gd name="T62" fmla="*/ 207 w 571"/>
                <a:gd name="T63" fmla="*/ 1026 h 1167"/>
                <a:gd name="T64" fmla="*/ 198 w 571"/>
                <a:gd name="T65" fmla="*/ 1023 h 1167"/>
                <a:gd name="T66" fmla="*/ 145 w 571"/>
                <a:gd name="T67" fmla="*/ 1013 h 1167"/>
                <a:gd name="T68" fmla="*/ 69 w 571"/>
                <a:gd name="T69" fmla="*/ 993 h 1167"/>
                <a:gd name="T70" fmla="*/ 12 w 571"/>
                <a:gd name="T71" fmla="*/ 966 h 1167"/>
                <a:gd name="T72" fmla="*/ 3 w 571"/>
                <a:gd name="T73" fmla="*/ 926 h 1167"/>
                <a:gd name="T74" fmla="*/ 40 w 571"/>
                <a:gd name="T75" fmla="*/ 847 h 1167"/>
                <a:gd name="T76" fmla="*/ 73 w 571"/>
                <a:gd name="T77" fmla="*/ 839 h 1167"/>
                <a:gd name="T78" fmla="*/ 88 w 571"/>
                <a:gd name="T79" fmla="*/ 846 h 1167"/>
                <a:gd name="T80" fmla="*/ 126 w 571"/>
                <a:gd name="T81" fmla="*/ 860 h 1167"/>
                <a:gd name="T82" fmla="*/ 188 w 571"/>
                <a:gd name="T83" fmla="*/ 881 h 1167"/>
                <a:gd name="T84" fmla="*/ 257 w 571"/>
                <a:gd name="T85" fmla="*/ 890 h 1167"/>
                <a:gd name="T86" fmla="*/ 350 w 571"/>
                <a:gd name="T87" fmla="*/ 868 h 1167"/>
                <a:gd name="T88" fmla="*/ 398 w 571"/>
                <a:gd name="T89" fmla="*/ 806 h 1167"/>
                <a:gd name="T90" fmla="*/ 387 w 571"/>
                <a:gd name="T91" fmla="*/ 725 h 1167"/>
                <a:gd name="T92" fmla="*/ 303 w 571"/>
                <a:gd name="T93" fmla="*/ 659 h 1167"/>
                <a:gd name="T94" fmla="*/ 188 w 571"/>
                <a:gd name="T95" fmla="*/ 610 h 1167"/>
                <a:gd name="T96" fmla="*/ 99 w 571"/>
                <a:gd name="T97" fmla="*/ 556 h 1167"/>
                <a:gd name="T98" fmla="*/ 34 w 571"/>
                <a:gd name="T99" fmla="*/ 482 h 1167"/>
                <a:gd name="T100" fmla="*/ 9 w 571"/>
                <a:gd name="T101" fmla="*/ 381 h 1167"/>
                <a:gd name="T102" fmla="*/ 40 w 571"/>
                <a:gd name="T103" fmla="*/ 263 h 1167"/>
                <a:gd name="T104" fmla="*/ 128 w 571"/>
                <a:gd name="T105" fmla="*/ 178 h 1167"/>
                <a:gd name="T106" fmla="*/ 214 w 571"/>
                <a:gd name="T107" fmla="*/ 144 h 1167"/>
                <a:gd name="T108" fmla="*/ 220 w 571"/>
                <a:gd name="T109" fmla="*/ 139 h 1167"/>
                <a:gd name="T110" fmla="*/ 223 w 571"/>
                <a:gd name="T111" fmla="*/ 46 h 1167"/>
                <a:gd name="T112" fmla="*/ 251 w 571"/>
                <a:gd name="T113" fmla="*/ 4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1" h="1167">
                  <a:moveTo>
                    <a:pt x="270" y="0"/>
                  </a:moveTo>
                  <a:lnTo>
                    <a:pt x="310" y="0"/>
                  </a:lnTo>
                  <a:lnTo>
                    <a:pt x="328" y="4"/>
                  </a:lnTo>
                  <a:lnTo>
                    <a:pt x="343" y="13"/>
                  </a:lnTo>
                  <a:lnTo>
                    <a:pt x="354" y="28"/>
                  </a:lnTo>
                  <a:lnTo>
                    <a:pt x="356" y="46"/>
                  </a:lnTo>
                  <a:lnTo>
                    <a:pt x="358" y="130"/>
                  </a:lnTo>
                  <a:lnTo>
                    <a:pt x="358" y="133"/>
                  </a:lnTo>
                  <a:lnTo>
                    <a:pt x="359" y="135"/>
                  </a:lnTo>
                  <a:lnTo>
                    <a:pt x="360" y="136"/>
                  </a:lnTo>
                  <a:lnTo>
                    <a:pt x="361" y="136"/>
                  </a:lnTo>
                  <a:lnTo>
                    <a:pt x="363" y="138"/>
                  </a:lnTo>
                  <a:lnTo>
                    <a:pt x="364" y="138"/>
                  </a:lnTo>
                  <a:lnTo>
                    <a:pt x="368" y="139"/>
                  </a:lnTo>
                  <a:lnTo>
                    <a:pt x="378" y="140"/>
                  </a:lnTo>
                  <a:lnTo>
                    <a:pt x="392" y="143"/>
                  </a:lnTo>
                  <a:lnTo>
                    <a:pt x="411" y="147"/>
                  </a:lnTo>
                  <a:lnTo>
                    <a:pt x="431" y="152"/>
                  </a:lnTo>
                  <a:lnTo>
                    <a:pt x="453" y="157"/>
                  </a:lnTo>
                  <a:lnTo>
                    <a:pt x="475" y="164"/>
                  </a:lnTo>
                  <a:lnTo>
                    <a:pt x="496" y="170"/>
                  </a:lnTo>
                  <a:lnTo>
                    <a:pt x="514" y="177"/>
                  </a:lnTo>
                  <a:lnTo>
                    <a:pt x="526" y="184"/>
                  </a:lnTo>
                  <a:lnTo>
                    <a:pt x="534" y="195"/>
                  </a:lnTo>
                  <a:lnTo>
                    <a:pt x="536" y="208"/>
                  </a:lnTo>
                  <a:lnTo>
                    <a:pt x="534" y="223"/>
                  </a:lnTo>
                  <a:lnTo>
                    <a:pt x="512" y="280"/>
                  </a:lnTo>
                  <a:lnTo>
                    <a:pt x="503" y="296"/>
                  </a:lnTo>
                  <a:lnTo>
                    <a:pt x="488" y="305"/>
                  </a:lnTo>
                  <a:lnTo>
                    <a:pt x="471" y="309"/>
                  </a:lnTo>
                  <a:lnTo>
                    <a:pt x="460" y="307"/>
                  </a:lnTo>
                  <a:lnTo>
                    <a:pt x="449" y="303"/>
                  </a:lnTo>
                  <a:lnTo>
                    <a:pt x="447" y="301"/>
                  </a:lnTo>
                  <a:lnTo>
                    <a:pt x="438" y="298"/>
                  </a:lnTo>
                  <a:lnTo>
                    <a:pt x="425" y="293"/>
                  </a:lnTo>
                  <a:lnTo>
                    <a:pt x="407" y="287"/>
                  </a:lnTo>
                  <a:lnTo>
                    <a:pt x="386" y="280"/>
                  </a:lnTo>
                  <a:lnTo>
                    <a:pt x="361" y="275"/>
                  </a:lnTo>
                  <a:lnTo>
                    <a:pt x="333" y="271"/>
                  </a:lnTo>
                  <a:lnTo>
                    <a:pt x="303" y="270"/>
                  </a:lnTo>
                  <a:lnTo>
                    <a:pt x="275" y="272"/>
                  </a:lnTo>
                  <a:lnTo>
                    <a:pt x="250" y="278"/>
                  </a:lnTo>
                  <a:lnTo>
                    <a:pt x="229" y="285"/>
                  </a:lnTo>
                  <a:lnTo>
                    <a:pt x="213" y="296"/>
                  </a:lnTo>
                  <a:lnTo>
                    <a:pt x="200" y="307"/>
                  </a:lnTo>
                  <a:lnTo>
                    <a:pt x="189" y="320"/>
                  </a:lnTo>
                  <a:lnTo>
                    <a:pt x="183" y="334"/>
                  </a:lnTo>
                  <a:lnTo>
                    <a:pt x="179" y="350"/>
                  </a:lnTo>
                  <a:lnTo>
                    <a:pt x="178" y="364"/>
                  </a:lnTo>
                  <a:lnTo>
                    <a:pt x="180" y="384"/>
                  </a:lnTo>
                  <a:lnTo>
                    <a:pt x="185" y="402"/>
                  </a:lnTo>
                  <a:lnTo>
                    <a:pt x="196" y="417"/>
                  </a:lnTo>
                  <a:lnTo>
                    <a:pt x="211" y="433"/>
                  </a:lnTo>
                  <a:lnTo>
                    <a:pt x="233" y="448"/>
                  </a:lnTo>
                  <a:lnTo>
                    <a:pt x="260" y="464"/>
                  </a:lnTo>
                  <a:lnTo>
                    <a:pt x="295" y="481"/>
                  </a:lnTo>
                  <a:lnTo>
                    <a:pt x="338" y="499"/>
                  </a:lnTo>
                  <a:lnTo>
                    <a:pt x="389" y="521"/>
                  </a:lnTo>
                  <a:lnTo>
                    <a:pt x="433" y="544"/>
                  </a:lnTo>
                  <a:lnTo>
                    <a:pt x="471" y="570"/>
                  </a:lnTo>
                  <a:lnTo>
                    <a:pt x="503" y="597"/>
                  </a:lnTo>
                  <a:lnTo>
                    <a:pt x="527" y="627"/>
                  </a:lnTo>
                  <a:lnTo>
                    <a:pt x="547" y="658"/>
                  </a:lnTo>
                  <a:lnTo>
                    <a:pt x="561" y="693"/>
                  </a:lnTo>
                  <a:lnTo>
                    <a:pt x="569" y="729"/>
                  </a:lnTo>
                  <a:lnTo>
                    <a:pt x="571" y="769"/>
                  </a:lnTo>
                  <a:lnTo>
                    <a:pt x="569" y="810"/>
                  </a:lnTo>
                  <a:lnTo>
                    <a:pt x="559" y="847"/>
                  </a:lnTo>
                  <a:lnTo>
                    <a:pt x="545" y="882"/>
                  </a:lnTo>
                  <a:lnTo>
                    <a:pt x="525" y="914"/>
                  </a:lnTo>
                  <a:lnTo>
                    <a:pt x="500" y="943"/>
                  </a:lnTo>
                  <a:lnTo>
                    <a:pt x="471" y="969"/>
                  </a:lnTo>
                  <a:lnTo>
                    <a:pt x="437" y="990"/>
                  </a:lnTo>
                  <a:lnTo>
                    <a:pt x="399" y="1006"/>
                  </a:lnTo>
                  <a:lnTo>
                    <a:pt x="356" y="1019"/>
                  </a:lnTo>
                  <a:lnTo>
                    <a:pt x="355" y="1019"/>
                  </a:lnTo>
                  <a:lnTo>
                    <a:pt x="354" y="1021"/>
                  </a:lnTo>
                  <a:lnTo>
                    <a:pt x="351" y="1021"/>
                  </a:lnTo>
                  <a:lnTo>
                    <a:pt x="350" y="1023"/>
                  </a:lnTo>
                  <a:lnTo>
                    <a:pt x="348" y="1026"/>
                  </a:lnTo>
                  <a:lnTo>
                    <a:pt x="348" y="1030"/>
                  </a:lnTo>
                  <a:lnTo>
                    <a:pt x="348" y="1122"/>
                  </a:lnTo>
                  <a:lnTo>
                    <a:pt x="345" y="1140"/>
                  </a:lnTo>
                  <a:lnTo>
                    <a:pt x="334" y="1154"/>
                  </a:lnTo>
                  <a:lnTo>
                    <a:pt x="320" y="1163"/>
                  </a:lnTo>
                  <a:lnTo>
                    <a:pt x="302" y="1167"/>
                  </a:lnTo>
                  <a:lnTo>
                    <a:pt x="259" y="1167"/>
                  </a:lnTo>
                  <a:lnTo>
                    <a:pt x="241" y="1163"/>
                  </a:lnTo>
                  <a:lnTo>
                    <a:pt x="227" y="1154"/>
                  </a:lnTo>
                  <a:lnTo>
                    <a:pt x="216" y="1140"/>
                  </a:lnTo>
                  <a:lnTo>
                    <a:pt x="213" y="1122"/>
                  </a:lnTo>
                  <a:lnTo>
                    <a:pt x="213" y="1034"/>
                  </a:lnTo>
                  <a:lnTo>
                    <a:pt x="213" y="1031"/>
                  </a:lnTo>
                  <a:lnTo>
                    <a:pt x="211" y="1028"/>
                  </a:lnTo>
                  <a:lnTo>
                    <a:pt x="209" y="1027"/>
                  </a:lnTo>
                  <a:lnTo>
                    <a:pt x="207" y="1026"/>
                  </a:lnTo>
                  <a:lnTo>
                    <a:pt x="205" y="1025"/>
                  </a:lnTo>
                  <a:lnTo>
                    <a:pt x="203" y="1025"/>
                  </a:lnTo>
                  <a:lnTo>
                    <a:pt x="198" y="1023"/>
                  </a:lnTo>
                  <a:lnTo>
                    <a:pt x="185" y="1022"/>
                  </a:lnTo>
                  <a:lnTo>
                    <a:pt x="169" y="1018"/>
                  </a:lnTo>
                  <a:lnTo>
                    <a:pt x="145" y="1013"/>
                  </a:lnTo>
                  <a:lnTo>
                    <a:pt x="121" y="1008"/>
                  </a:lnTo>
                  <a:lnTo>
                    <a:pt x="95" y="1001"/>
                  </a:lnTo>
                  <a:lnTo>
                    <a:pt x="69" y="993"/>
                  </a:lnTo>
                  <a:lnTo>
                    <a:pt x="44" y="984"/>
                  </a:lnTo>
                  <a:lnTo>
                    <a:pt x="22" y="974"/>
                  </a:lnTo>
                  <a:lnTo>
                    <a:pt x="12" y="966"/>
                  </a:lnTo>
                  <a:lnTo>
                    <a:pt x="4" y="956"/>
                  </a:lnTo>
                  <a:lnTo>
                    <a:pt x="0" y="942"/>
                  </a:lnTo>
                  <a:lnTo>
                    <a:pt x="3" y="926"/>
                  </a:lnTo>
                  <a:lnTo>
                    <a:pt x="25" y="868"/>
                  </a:lnTo>
                  <a:lnTo>
                    <a:pt x="31" y="856"/>
                  </a:lnTo>
                  <a:lnTo>
                    <a:pt x="40" y="847"/>
                  </a:lnTo>
                  <a:lnTo>
                    <a:pt x="52" y="842"/>
                  </a:lnTo>
                  <a:lnTo>
                    <a:pt x="66" y="839"/>
                  </a:lnTo>
                  <a:lnTo>
                    <a:pt x="73" y="839"/>
                  </a:lnTo>
                  <a:lnTo>
                    <a:pt x="79" y="842"/>
                  </a:lnTo>
                  <a:lnTo>
                    <a:pt x="86" y="843"/>
                  </a:lnTo>
                  <a:lnTo>
                    <a:pt x="88" y="846"/>
                  </a:lnTo>
                  <a:lnTo>
                    <a:pt x="97" y="848"/>
                  </a:lnTo>
                  <a:lnTo>
                    <a:pt x="109" y="854"/>
                  </a:lnTo>
                  <a:lnTo>
                    <a:pt x="126" y="860"/>
                  </a:lnTo>
                  <a:lnTo>
                    <a:pt x="144" y="868"/>
                  </a:lnTo>
                  <a:lnTo>
                    <a:pt x="166" y="874"/>
                  </a:lnTo>
                  <a:lnTo>
                    <a:pt x="188" y="881"/>
                  </a:lnTo>
                  <a:lnTo>
                    <a:pt x="211" y="886"/>
                  </a:lnTo>
                  <a:lnTo>
                    <a:pt x="235" y="889"/>
                  </a:lnTo>
                  <a:lnTo>
                    <a:pt x="257" y="890"/>
                  </a:lnTo>
                  <a:lnTo>
                    <a:pt x="292" y="887"/>
                  </a:lnTo>
                  <a:lnTo>
                    <a:pt x="323" y="880"/>
                  </a:lnTo>
                  <a:lnTo>
                    <a:pt x="350" y="868"/>
                  </a:lnTo>
                  <a:lnTo>
                    <a:pt x="372" y="851"/>
                  </a:lnTo>
                  <a:lnTo>
                    <a:pt x="387" y="830"/>
                  </a:lnTo>
                  <a:lnTo>
                    <a:pt x="398" y="806"/>
                  </a:lnTo>
                  <a:lnTo>
                    <a:pt x="402" y="780"/>
                  </a:lnTo>
                  <a:lnTo>
                    <a:pt x="398" y="751"/>
                  </a:lnTo>
                  <a:lnTo>
                    <a:pt x="387" y="725"/>
                  </a:lnTo>
                  <a:lnTo>
                    <a:pt x="368" y="702"/>
                  </a:lnTo>
                  <a:lnTo>
                    <a:pt x="339" y="680"/>
                  </a:lnTo>
                  <a:lnTo>
                    <a:pt x="303" y="659"/>
                  </a:lnTo>
                  <a:lnTo>
                    <a:pt x="257" y="639"/>
                  </a:lnTo>
                  <a:lnTo>
                    <a:pt x="223" y="624"/>
                  </a:lnTo>
                  <a:lnTo>
                    <a:pt x="188" y="610"/>
                  </a:lnTo>
                  <a:lnTo>
                    <a:pt x="157" y="593"/>
                  </a:lnTo>
                  <a:lnTo>
                    <a:pt x="126" y="575"/>
                  </a:lnTo>
                  <a:lnTo>
                    <a:pt x="99" y="556"/>
                  </a:lnTo>
                  <a:lnTo>
                    <a:pt x="73" y="534"/>
                  </a:lnTo>
                  <a:lnTo>
                    <a:pt x="52" y="509"/>
                  </a:lnTo>
                  <a:lnTo>
                    <a:pt x="34" y="482"/>
                  </a:lnTo>
                  <a:lnTo>
                    <a:pt x="21" y="452"/>
                  </a:lnTo>
                  <a:lnTo>
                    <a:pt x="13" y="419"/>
                  </a:lnTo>
                  <a:lnTo>
                    <a:pt x="9" y="381"/>
                  </a:lnTo>
                  <a:lnTo>
                    <a:pt x="13" y="338"/>
                  </a:lnTo>
                  <a:lnTo>
                    <a:pt x="24" y="300"/>
                  </a:lnTo>
                  <a:lnTo>
                    <a:pt x="40" y="263"/>
                  </a:lnTo>
                  <a:lnTo>
                    <a:pt x="65" y="231"/>
                  </a:lnTo>
                  <a:lnTo>
                    <a:pt x="93" y="202"/>
                  </a:lnTo>
                  <a:lnTo>
                    <a:pt x="128" y="178"/>
                  </a:lnTo>
                  <a:lnTo>
                    <a:pt x="169" y="158"/>
                  </a:lnTo>
                  <a:lnTo>
                    <a:pt x="213" y="144"/>
                  </a:lnTo>
                  <a:lnTo>
                    <a:pt x="214" y="144"/>
                  </a:lnTo>
                  <a:lnTo>
                    <a:pt x="216" y="143"/>
                  </a:lnTo>
                  <a:lnTo>
                    <a:pt x="219" y="142"/>
                  </a:lnTo>
                  <a:lnTo>
                    <a:pt x="220" y="139"/>
                  </a:lnTo>
                  <a:lnTo>
                    <a:pt x="222" y="138"/>
                  </a:lnTo>
                  <a:lnTo>
                    <a:pt x="223" y="134"/>
                  </a:lnTo>
                  <a:lnTo>
                    <a:pt x="223" y="46"/>
                  </a:lnTo>
                  <a:lnTo>
                    <a:pt x="227" y="28"/>
                  </a:lnTo>
                  <a:lnTo>
                    <a:pt x="236" y="13"/>
                  </a:lnTo>
                  <a:lnTo>
                    <a:pt x="251" y="4"/>
                  </a:lnTo>
                  <a:lnTo>
                    <a:pt x="2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54" name="Freeform 455"/>
            <p:cNvSpPr>
              <a:spLocks noEditPoints="1"/>
            </p:cNvSpPr>
            <p:nvPr/>
          </p:nvSpPr>
          <p:spPr bwMode="auto">
            <a:xfrm>
              <a:off x="6043613" y="3155950"/>
              <a:ext cx="1746250" cy="1746250"/>
            </a:xfrm>
            <a:custGeom>
              <a:avLst/>
              <a:gdLst>
                <a:gd name="T0" fmla="*/ 939 w 2199"/>
                <a:gd name="T1" fmla="*/ 271 h 2199"/>
                <a:gd name="T2" fmla="*/ 718 w 2199"/>
                <a:gd name="T3" fmla="*/ 346 h 2199"/>
                <a:gd name="T4" fmla="*/ 529 w 2199"/>
                <a:gd name="T5" fmla="*/ 476 h 2199"/>
                <a:gd name="T6" fmla="*/ 383 w 2199"/>
                <a:gd name="T7" fmla="*/ 651 h 2199"/>
                <a:gd name="T8" fmla="*/ 289 w 2199"/>
                <a:gd name="T9" fmla="*/ 862 h 2199"/>
                <a:gd name="T10" fmla="*/ 255 w 2199"/>
                <a:gd name="T11" fmla="*/ 1099 h 2199"/>
                <a:gd name="T12" fmla="*/ 289 w 2199"/>
                <a:gd name="T13" fmla="*/ 1337 h 2199"/>
                <a:gd name="T14" fmla="*/ 383 w 2199"/>
                <a:gd name="T15" fmla="*/ 1548 h 2199"/>
                <a:gd name="T16" fmla="*/ 529 w 2199"/>
                <a:gd name="T17" fmla="*/ 1723 h 2199"/>
                <a:gd name="T18" fmla="*/ 718 w 2199"/>
                <a:gd name="T19" fmla="*/ 1854 h 2199"/>
                <a:gd name="T20" fmla="*/ 939 w 2199"/>
                <a:gd name="T21" fmla="*/ 1929 h 2199"/>
                <a:gd name="T22" fmla="*/ 1181 w 2199"/>
                <a:gd name="T23" fmla="*/ 1941 h 2199"/>
                <a:gd name="T24" fmla="*/ 1411 w 2199"/>
                <a:gd name="T25" fmla="*/ 1885 h 2199"/>
                <a:gd name="T26" fmla="*/ 1610 w 2199"/>
                <a:gd name="T27" fmla="*/ 1772 h 2199"/>
                <a:gd name="T28" fmla="*/ 1772 w 2199"/>
                <a:gd name="T29" fmla="*/ 1610 h 2199"/>
                <a:gd name="T30" fmla="*/ 1885 w 2199"/>
                <a:gd name="T31" fmla="*/ 1411 h 2199"/>
                <a:gd name="T32" fmla="*/ 1941 w 2199"/>
                <a:gd name="T33" fmla="*/ 1181 h 2199"/>
                <a:gd name="T34" fmla="*/ 1929 w 2199"/>
                <a:gd name="T35" fmla="*/ 940 h 2199"/>
                <a:gd name="T36" fmla="*/ 1854 w 2199"/>
                <a:gd name="T37" fmla="*/ 718 h 2199"/>
                <a:gd name="T38" fmla="*/ 1723 w 2199"/>
                <a:gd name="T39" fmla="*/ 529 h 2199"/>
                <a:gd name="T40" fmla="*/ 1548 w 2199"/>
                <a:gd name="T41" fmla="*/ 383 h 2199"/>
                <a:gd name="T42" fmla="*/ 1337 w 2199"/>
                <a:gd name="T43" fmla="*/ 289 h 2199"/>
                <a:gd name="T44" fmla="*/ 1099 w 2199"/>
                <a:gd name="T45" fmla="*/ 255 h 2199"/>
                <a:gd name="T46" fmla="*/ 1287 w 2199"/>
                <a:gd name="T47" fmla="*/ 17 h 2199"/>
                <a:gd name="T48" fmla="*/ 1548 w 2199"/>
                <a:gd name="T49" fmla="*/ 96 h 2199"/>
                <a:gd name="T50" fmla="*/ 1777 w 2199"/>
                <a:gd name="T51" fmla="*/ 234 h 2199"/>
                <a:gd name="T52" fmla="*/ 1965 w 2199"/>
                <a:gd name="T53" fmla="*/ 422 h 2199"/>
                <a:gd name="T54" fmla="*/ 2104 w 2199"/>
                <a:gd name="T55" fmla="*/ 651 h 2199"/>
                <a:gd name="T56" fmla="*/ 2183 w 2199"/>
                <a:gd name="T57" fmla="*/ 913 h 2199"/>
                <a:gd name="T58" fmla="*/ 2196 w 2199"/>
                <a:gd name="T59" fmla="*/ 1195 h 2199"/>
                <a:gd name="T60" fmla="*/ 2137 w 2199"/>
                <a:gd name="T61" fmla="*/ 1464 h 2199"/>
                <a:gd name="T62" fmla="*/ 2017 w 2199"/>
                <a:gd name="T63" fmla="*/ 1705 h 2199"/>
                <a:gd name="T64" fmla="*/ 1845 w 2199"/>
                <a:gd name="T65" fmla="*/ 1908 h 2199"/>
                <a:gd name="T66" fmla="*/ 1629 w 2199"/>
                <a:gd name="T67" fmla="*/ 2064 h 2199"/>
                <a:gd name="T68" fmla="*/ 1377 w 2199"/>
                <a:gd name="T69" fmla="*/ 2163 h 2199"/>
                <a:gd name="T70" fmla="*/ 1099 w 2199"/>
                <a:gd name="T71" fmla="*/ 2199 h 2199"/>
                <a:gd name="T72" fmla="*/ 822 w 2199"/>
                <a:gd name="T73" fmla="*/ 2163 h 2199"/>
                <a:gd name="T74" fmla="*/ 571 w 2199"/>
                <a:gd name="T75" fmla="*/ 2064 h 2199"/>
                <a:gd name="T76" fmla="*/ 355 w 2199"/>
                <a:gd name="T77" fmla="*/ 1908 h 2199"/>
                <a:gd name="T78" fmla="*/ 183 w 2199"/>
                <a:gd name="T79" fmla="*/ 1705 h 2199"/>
                <a:gd name="T80" fmla="*/ 62 w 2199"/>
                <a:gd name="T81" fmla="*/ 1464 h 2199"/>
                <a:gd name="T82" fmla="*/ 4 w 2199"/>
                <a:gd name="T83" fmla="*/ 1195 h 2199"/>
                <a:gd name="T84" fmla="*/ 17 w 2199"/>
                <a:gd name="T85" fmla="*/ 913 h 2199"/>
                <a:gd name="T86" fmla="*/ 96 w 2199"/>
                <a:gd name="T87" fmla="*/ 651 h 2199"/>
                <a:gd name="T88" fmla="*/ 234 w 2199"/>
                <a:gd name="T89" fmla="*/ 422 h 2199"/>
                <a:gd name="T90" fmla="*/ 422 w 2199"/>
                <a:gd name="T91" fmla="*/ 234 h 2199"/>
                <a:gd name="T92" fmla="*/ 651 w 2199"/>
                <a:gd name="T93" fmla="*/ 96 h 2199"/>
                <a:gd name="T94" fmla="*/ 913 w 2199"/>
                <a:gd name="T95" fmla="*/ 17 h 2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99" h="2199">
                  <a:moveTo>
                    <a:pt x="1099" y="255"/>
                  </a:moveTo>
                  <a:lnTo>
                    <a:pt x="1019" y="259"/>
                  </a:lnTo>
                  <a:lnTo>
                    <a:pt x="939" y="271"/>
                  </a:lnTo>
                  <a:lnTo>
                    <a:pt x="862" y="289"/>
                  </a:lnTo>
                  <a:lnTo>
                    <a:pt x="788" y="315"/>
                  </a:lnTo>
                  <a:lnTo>
                    <a:pt x="718" y="346"/>
                  </a:lnTo>
                  <a:lnTo>
                    <a:pt x="651" y="383"/>
                  </a:lnTo>
                  <a:lnTo>
                    <a:pt x="589" y="427"/>
                  </a:lnTo>
                  <a:lnTo>
                    <a:pt x="529" y="476"/>
                  </a:lnTo>
                  <a:lnTo>
                    <a:pt x="476" y="529"/>
                  </a:lnTo>
                  <a:lnTo>
                    <a:pt x="427" y="589"/>
                  </a:lnTo>
                  <a:lnTo>
                    <a:pt x="383" y="651"/>
                  </a:lnTo>
                  <a:lnTo>
                    <a:pt x="346" y="718"/>
                  </a:lnTo>
                  <a:lnTo>
                    <a:pt x="315" y="788"/>
                  </a:lnTo>
                  <a:lnTo>
                    <a:pt x="289" y="862"/>
                  </a:lnTo>
                  <a:lnTo>
                    <a:pt x="271" y="940"/>
                  </a:lnTo>
                  <a:lnTo>
                    <a:pt x="259" y="1019"/>
                  </a:lnTo>
                  <a:lnTo>
                    <a:pt x="255" y="1099"/>
                  </a:lnTo>
                  <a:lnTo>
                    <a:pt x="259" y="1181"/>
                  </a:lnTo>
                  <a:lnTo>
                    <a:pt x="271" y="1260"/>
                  </a:lnTo>
                  <a:lnTo>
                    <a:pt x="289" y="1337"/>
                  </a:lnTo>
                  <a:lnTo>
                    <a:pt x="315" y="1411"/>
                  </a:lnTo>
                  <a:lnTo>
                    <a:pt x="346" y="1481"/>
                  </a:lnTo>
                  <a:lnTo>
                    <a:pt x="383" y="1548"/>
                  </a:lnTo>
                  <a:lnTo>
                    <a:pt x="427" y="1610"/>
                  </a:lnTo>
                  <a:lnTo>
                    <a:pt x="476" y="1669"/>
                  </a:lnTo>
                  <a:lnTo>
                    <a:pt x="529" y="1723"/>
                  </a:lnTo>
                  <a:lnTo>
                    <a:pt x="589" y="1772"/>
                  </a:lnTo>
                  <a:lnTo>
                    <a:pt x="651" y="1816"/>
                  </a:lnTo>
                  <a:lnTo>
                    <a:pt x="718" y="1854"/>
                  </a:lnTo>
                  <a:lnTo>
                    <a:pt x="788" y="1885"/>
                  </a:lnTo>
                  <a:lnTo>
                    <a:pt x="862" y="1911"/>
                  </a:lnTo>
                  <a:lnTo>
                    <a:pt x="939" y="1929"/>
                  </a:lnTo>
                  <a:lnTo>
                    <a:pt x="1019" y="1941"/>
                  </a:lnTo>
                  <a:lnTo>
                    <a:pt x="1099" y="1944"/>
                  </a:lnTo>
                  <a:lnTo>
                    <a:pt x="1181" y="1941"/>
                  </a:lnTo>
                  <a:lnTo>
                    <a:pt x="1260" y="1929"/>
                  </a:lnTo>
                  <a:lnTo>
                    <a:pt x="1337" y="1911"/>
                  </a:lnTo>
                  <a:lnTo>
                    <a:pt x="1411" y="1885"/>
                  </a:lnTo>
                  <a:lnTo>
                    <a:pt x="1481" y="1854"/>
                  </a:lnTo>
                  <a:lnTo>
                    <a:pt x="1548" y="1816"/>
                  </a:lnTo>
                  <a:lnTo>
                    <a:pt x="1610" y="1772"/>
                  </a:lnTo>
                  <a:lnTo>
                    <a:pt x="1669" y="1723"/>
                  </a:lnTo>
                  <a:lnTo>
                    <a:pt x="1723" y="1669"/>
                  </a:lnTo>
                  <a:lnTo>
                    <a:pt x="1772" y="1610"/>
                  </a:lnTo>
                  <a:lnTo>
                    <a:pt x="1816" y="1548"/>
                  </a:lnTo>
                  <a:lnTo>
                    <a:pt x="1854" y="1481"/>
                  </a:lnTo>
                  <a:lnTo>
                    <a:pt x="1885" y="1411"/>
                  </a:lnTo>
                  <a:lnTo>
                    <a:pt x="1911" y="1337"/>
                  </a:lnTo>
                  <a:lnTo>
                    <a:pt x="1929" y="1260"/>
                  </a:lnTo>
                  <a:lnTo>
                    <a:pt x="1941" y="1181"/>
                  </a:lnTo>
                  <a:lnTo>
                    <a:pt x="1944" y="1099"/>
                  </a:lnTo>
                  <a:lnTo>
                    <a:pt x="1941" y="1019"/>
                  </a:lnTo>
                  <a:lnTo>
                    <a:pt x="1929" y="940"/>
                  </a:lnTo>
                  <a:lnTo>
                    <a:pt x="1911" y="862"/>
                  </a:lnTo>
                  <a:lnTo>
                    <a:pt x="1885" y="788"/>
                  </a:lnTo>
                  <a:lnTo>
                    <a:pt x="1854" y="718"/>
                  </a:lnTo>
                  <a:lnTo>
                    <a:pt x="1816" y="651"/>
                  </a:lnTo>
                  <a:lnTo>
                    <a:pt x="1772" y="589"/>
                  </a:lnTo>
                  <a:lnTo>
                    <a:pt x="1723" y="529"/>
                  </a:lnTo>
                  <a:lnTo>
                    <a:pt x="1669" y="476"/>
                  </a:lnTo>
                  <a:lnTo>
                    <a:pt x="1610" y="427"/>
                  </a:lnTo>
                  <a:lnTo>
                    <a:pt x="1548" y="383"/>
                  </a:lnTo>
                  <a:lnTo>
                    <a:pt x="1481" y="346"/>
                  </a:lnTo>
                  <a:lnTo>
                    <a:pt x="1411" y="315"/>
                  </a:lnTo>
                  <a:lnTo>
                    <a:pt x="1337" y="289"/>
                  </a:lnTo>
                  <a:lnTo>
                    <a:pt x="1260" y="271"/>
                  </a:lnTo>
                  <a:lnTo>
                    <a:pt x="1181" y="259"/>
                  </a:lnTo>
                  <a:lnTo>
                    <a:pt x="1099" y="255"/>
                  </a:lnTo>
                  <a:close/>
                  <a:moveTo>
                    <a:pt x="1099" y="0"/>
                  </a:moveTo>
                  <a:lnTo>
                    <a:pt x="1195" y="4"/>
                  </a:lnTo>
                  <a:lnTo>
                    <a:pt x="1287" y="17"/>
                  </a:lnTo>
                  <a:lnTo>
                    <a:pt x="1377" y="36"/>
                  </a:lnTo>
                  <a:lnTo>
                    <a:pt x="1464" y="62"/>
                  </a:lnTo>
                  <a:lnTo>
                    <a:pt x="1548" y="96"/>
                  </a:lnTo>
                  <a:lnTo>
                    <a:pt x="1629" y="136"/>
                  </a:lnTo>
                  <a:lnTo>
                    <a:pt x="1705" y="182"/>
                  </a:lnTo>
                  <a:lnTo>
                    <a:pt x="1777" y="234"/>
                  </a:lnTo>
                  <a:lnTo>
                    <a:pt x="1845" y="291"/>
                  </a:lnTo>
                  <a:lnTo>
                    <a:pt x="1908" y="355"/>
                  </a:lnTo>
                  <a:lnTo>
                    <a:pt x="1965" y="422"/>
                  </a:lnTo>
                  <a:lnTo>
                    <a:pt x="2017" y="494"/>
                  </a:lnTo>
                  <a:lnTo>
                    <a:pt x="2063" y="571"/>
                  </a:lnTo>
                  <a:lnTo>
                    <a:pt x="2104" y="651"/>
                  </a:lnTo>
                  <a:lnTo>
                    <a:pt x="2137" y="735"/>
                  </a:lnTo>
                  <a:lnTo>
                    <a:pt x="2163" y="822"/>
                  </a:lnTo>
                  <a:lnTo>
                    <a:pt x="2183" y="913"/>
                  </a:lnTo>
                  <a:lnTo>
                    <a:pt x="2196" y="1005"/>
                  </a:lnTo>
                  <a:lnTo>
                    <a:pt x="2199" y="1100"/>
                  </a:lnTo>
                  <a:lnTo>
                    <a:pt x="2196" y="1195"/>
                  </a:lnTo>
                  <a:lnTo>
                    <a:pt x="2183" y="1287"/>
                  </a:lnTo>
                  <a:lnTo>
                    <a:pt x="2163" y="1377"/>
                  </a:lnTo>
                  <a:lnTo>
                    <a:pt x="2137" y="1464"/>
                  </a:lnTo>
                  <a:lnTo>
                    <a:pt x="2104" y="1548"/>
                  </a:lnTo>
                  <a:lnTo>
                    <a:pt x="2063" y="1629"/>
                  </a:lnTo>
                  <a:lnTo>
                    <a:pt x="2017" y="1705"/>
                  </a:lnTo>
                  <a:lnTo>
                    <a:pt x="1965" y="1777"/>
                  </a:lnTo>
                  <a:lnTo>
                    <a:pt x="1908" y="1845"/>
                  </a:lnTo>
                  <a:lnTo>
                    <a:pt x="1845" y="1908"/>
                  </a:lnTo>
                  <a:lnTo>
                    <a:pt x="1777" y="1965"/>
                  </a:lnTo>
                  <a:lnTo>
                    <a:pt x="1705" y="2017"/>
                  </a:lnTo>
                  <a:lnTo>
                    <a:pt x="1629" y="2064"/>
                  </a:lnTo>
                  <a:lnTo>
                    <a:pt x="1548" y="2104"/>
                  </a:lnTo>
                  <a:lnTo>
                    <a:pt x="1464" y="2137"/>
                  </a:lnTo>
                  <a:lnTo>
                    <a:pt x="1377" y="2163"/>
                  </a:lnTo>
                  <a:lnTo>
                    <a:pt x="1287" y="2183"/>
                  </a:lnTo>
                  <a:lnTo>
                    <a:pt x="1195" y="2196"/>
                  </a:lnTo>
                  <a:lnTo>
                    <a:pt x="1099" y="2199"/>
                  </a:lnTo>
                  <a:lnTo>
                    <a:pt x="1005" y="2196"/>
                  </a:lnTo>
                  <a:lnTo>
                    <a:pt x="913" y="2183"/>
                  </a:lnTo>
                  <a:lnTo>
                    <a:pt x="822" y="2163"/>
                  </a:lnTo>
                  <a:lnTo>
                    <a:pt x="735" y="2137"/>
                  </a:lnTo>
                  <a:lnTo>
                    <a:pt x="651" y="2104"/>
                  </a:lnTo>
                  <a:lnTo>
                    <a:pt x="571" y="2064"/>
                  </a:lnTo>
                  <a:lnTo>
                    <a:pt x="494" y="2017"/>
                  </a:lnTo>
                  <a:lnTo>
                    <a:pt x="422" y="1965"/>
                  </a:lnTo>
                  <a:lnTo>
                    <a:pt x="355" y="1908"/>
                  </a:lnTo>
                  <a:lnTo>
                    <a:pt x="291" y="1845"/>
                  </a:lnTo>
                  <a:lnTo>
                    <a:pt x="234" y="1777"/>
                  </a:lnTo>
                  <a:lnTo>
                    <a:pt x="183" y="1705"/>
                  </a:lnTo>
                  <a:lnTo>
                    <a:pt x="136" y="1629"/>
                  </a:lnTo>
                  <a:lnTo>
                    <a:pt x="96" y="1548"/>
                  </a:lnTo>
                  <a:lnTo>
                    <a:pt x="62" y="1464"/>
                  </a:lnTo>
                  <a:lnTo>
                    <a:pt x="36" y="1377"/>
                  </a:lnTo>
                  <a:lnTo>
                    <a:pt x="17" y="1287"/>
                  </a:lnTo>
                  <a:lnTo>
                    <a:pt x="4" y="1195"/>
                  </a:lnTo>
                  <a:lnTo>
                    <a:pt x="0" y="1100"/>
                  </a:lnTo>
                  <a:lnTo>
                    <a:pt x="4" y="1005"/>
                  </a:lnTo>
                  <a:lnTo>
                    <a:pt x="17" y="913"/>
                  </a:lnTo>
                  <a:lnTo>
                    <a:pt x="36" y="822"/>
                  </a:lnTo>
                  <a:lnTo>
                    <a:pt x="62" y="735"/>
                  </a:lnTo>
                  <a:lnTo>
                    <a:pt x="96" y="651"/>
                  </a:lnTo>
                  <a:lnTo>
                    <a:pt x="136" y="571"/>
                  </a:lnTo>
                  <a:lnTo>
                    <a:pt x="183" y="494"/>
                  </a:lnTo>
                  <a:lnTo>
                    <a:pt x="234" y="422"/>
                  </a:lnTo>
                  <a:lnTo>
                    <a:pt x="291" y="355"/>
                  </a:lnTo>
                  <a:lnTo>
                    <a:pt x="355" y="291"/>
                  </a:lnTo>
                  <a:lnTo>
                    <a:pt x="422" y="234"/>
                  </a:lnTo>
                  <a:lnTo>
                    <a:pt x="494" y="182"/>
                  </a:lnTo>
                  <a:lnTo>
                    <a:pt x="571" y="136"/>
                  </a:lnTo>
                  <a:lnTo>
                    <a:pt x="651" y="96"/>
                  </a:lnTo>
                  <a:lnTo>
                    <a:pt x="735" y="62"/>
                  </a:lnTo>
                  <a:lnTo>
                    <a:pt x="822" y="36"/>
                  </a:lnTo>
                  <a:lnTo>
                    <a:pt x="913" y="17"/>
                  </a:lnTo>
                  <a:lnTo>
                    <a:pt x="1005" y="4"/>
                  </a:lnTo>
                  <a:lnTo>
                    <a:pt x="10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7892512" y="3749046"/>
            <a:ext cx="4082371" cy="2390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cs typeface="+mn-ea"/>
                <a:sym typeface="+mn-lt"/>
              </a:rPr>
              <a:t>Lorem ipsum dolor sit </a:t>
            </a:r>
            <a:r>
              <a:rPr lang="en-US" sz="1867" dirty="0" err="1">
                <a:cs typeface="+mn-ea"/>
                <a:sym typeface="+mn-lt"/>
              </a:rPr>
              <a:t>amet</a:t>
            </a:r>
            <a:r>
              <a:rPr lang="en-US" sz="1867" dirty="0">
                <a:cs typeface="+mn-ea"/>
                <a:sym typeface="+mn-lt"/>
              </a:rPr>
              <a:t>, </a:t>
            </a:r>
            <a:r>
              <a:rPr lang="en-US" sz="1867" dirty="0" err="1">
                <a:cs typeface="+mn-ea"/>
                <a:sym typeface="+mn-lt"/>
              </a:rPr>
              <a:t>consectetur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adipisicing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elit</a:t>
            </a:r>
            <a:r>
              <a:rPr lang="en-US" sz="1867" dirty="0">
                <a:cs typeface="+mn-ea"/>
                <a:sym typeface="+mn-lt"/>
              </a:rPr>
              <a:t>,</a:t>
            </a:r>
            <a:endParaRPr lang="ru-RU" sz="1867" dirty="0">
              <a:cs typeface="+mn-ea"/>
              <a:sym typeface="+mn-lt"/>
            </a:endParaRPr>
          </a:p>
          <a:p>
            <a:r>
              <a:rPr lang="en-US" sz="1867" dirty="0" err="1">
                <a:cs typeface="+mn-ea"/>
                <a:sym typeface="+mn-lt"/>
              </a:rPr>
              <a:t>sed</a:t>
            </a:r>
            <a:r>
              <a:rPr lang="en-US" sz="1867" dirty="0">
                <a:cs typeface="+mn-ea"/>
                <a:sym typeface="+mn-lt"/>
              </a:rPr>
              <a:t> do </a:t>
            </a:r>
            <a:r>
              <a:rPr lang="en-US" sz="1867" dirty="0" err="1">
                <a:cs typeface="+mn-ea"/>
                <a:sym typeface="+mn-lt"/>
              </a:rPr>
              <a:t>eiusmod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tempor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incididunt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ut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labore</a:t>
            </a:r>
            <a:r>
              <a:rPr lang="en-US" sz="1867" dirty="0">
                <a:cs typeface="+mn-ea"/>
                <a:sym typeface="+mn-lt"/>
              </a:rPr>
              <a:t> et </a:t>
            </a:r>
            <a:r>
              <a:rPr lang="en-US" sz="1867" dirty="0" err="1">
                <a:cs typeface="+mn-ea"/>
                <a:sym typeface="+mn-lt"/>
              </a:rPr>
              <a:t>dolore</a:t>
            </a:r>
            <a:r>
              <a:rPr lang="en-US" sz="1867" dirty="0">
                <a:cs typeface="+mn-ea"/>
                <a:sym typeface="+mn-lt"/>
              </a:rPr>
              <a:t> magna </a:t>
            </a:r>
            <a:r>
              <a:rPr lang="en-US" sz="1867" dirty="0" err="1">
                <a:cs typeface="+mn-ea"/>
                <a:sym typeface="+mn-lt"/>
              </a:rPr>
              <a:t>aliqua</a:t>
            </a:r>
            <a:r>
              <a:rPr lang="en-US" sz="1867" dirty="0">
                <a:cs typeface="+mn-ea"/>
                <a:sym typeface="+mn-lt"/>
              </a:rPr>
              <a:t>. </a:t>
            </a:r>
            <a:endParaRPr lang="ru-RU" sz="1867" dirty="0">
              <a:cs typeface="+mn-ea"/>
              <a:sym typeface="+mn-lt"/>
            </a:endParaRPr>
          </a:p>
          <a:p>
            <a:r>
              <a:rPr lang="en-US" sz="1867" dirty="0" err="1">
                <a:cs typeface="+mn-ea"/>
                <a:sym typeface="+mn-lt"/>
              </a:rPr>
              <a:t>Ut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enim</a:t>
            </a:r>
            <a:r>
              <a:rPr lang="en-US" sz="1867" dirty="0">
                <a:cs typeface="+mn-ea"/>
                <a:sym typeface="+mn-lt"/>
              </a:rPr>
              <a:t> ad minim </a:t>
            </a:r>
            <a:r>
              <a:rPr lang="en-US" sz="1867" dirty="0" err="1">
                <a:cs typeface="+mn-ea"/>
                <a:sym typeface="+mn-lt"/>
              </a:rPr>
              <a:t>veniam</a:t>
            </a:r>
            <a:r>
              <a:rPr lang="en-US" sz="1867" dirty="0">
                <a:cs typeface="+mn-ea"/>
                <a:sym typeface="+mn-lt"/>
              </a:rPr>
              <a:t>, </a:t>
            </a:r>
            <a:r>
              <a:rPr lang="en-US" sz="1867" dirty="0" err="1">
                <a:cs typeface="+mn-ea"/>
                <a:sym typeface="+mn-lt"/>
              </a:rPr>
              <a:t>quis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nostrud</a:t>
            </a:r>
            <a:r>
              <a:rPr lang="en-US" sz="1867" dirty="0">
                <a:cs typeface="+mn-ea"/>
                <a:sym typeface="+mn-lt"/>
              </a:rPr>
              <a:t> exercitation </a:t>
            </a:r>
            <a:r>
              <a:rPr lang="en-US" sz="1867" dirty="0" err="1">
                <a:cs typeface="+mn-ea"/>
                <a:sym typeface="+mn-lt"/>
              </a:rPr>
              <a:t>ullamco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laboris</a:t>
            </a:r>
            <a:r>
              <a:rPr lang="ru-RU" sz="1867" dirty="0">
                <a:cs typeface="+mn-ea"/>
                <a:sym typeface="+mn-lt"/>
              </a:rPr>
              <a:t> </a:t>
            </a:r>
          </a:p>
          <a:p>
            <a:r>
              <a:rPr lang="en-US" sz="1867" dirty="0">
                <a:cs typeface="+mn-ea"/>
                <a:sym typeface="+mn-lt"/>
              </a:rPr>
              <a:t>nisi </a:t>
            </a:r>
            <a:r>
              <a:rPr lang="en-US" sz="1867" dirty="0" err="1">
                <a:cs typeface="+mn-ea"/>
                <a:sym typeface="+mn-lt"/>
              </a:rPr>
              <a:t>ut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aliquip</a:t>
            </a:r>
            <a:r>
              <a:rPr lang="en-US" sz="1867" dirty="0">
                <a:cs typeface="+mn-ea"/>
                <a:sym typeface="+mn-lt"/>
              </a:rPr>
              <a:t> ex </a:t>
            </a:r>
            <a:r>
              <a:rPr lang="en-US" sz="1867" dirty="0" err="1">
                <a:cs typeface="+mn-ea"/>
                <a:sym typeface="+mn-lt"/>
              </a:rPr>
              <a:t>ea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commodo</a:t>
            </a:r>
            <a:r>
              <a:rPr lang="en-US" sz="1867" dirty="0">
                <a:cs typeface="+mn-ea"/>
                <a:sym typeface="+mn-lt"/>
              </a:rPr>
              <a:t> </a:t>
            </a:r>
            <a:r>
              <a:rPr lang="en-US" sz="1867" dirty="0" err="1">
                <a:cs typeface="+mn-ea"/>
                <a:sym typeface="+mn-lt"/>
              </a:rPr>
              <a:t>consequat</a:t>
            </a:r>
            <a:r>
              <a:rPr lang="en-US" sz="1867" dirty="0">
                <a:cs typeface="+mn-ea"/>
                <a:sym typeface="+mn-lt"/>
              </a:rPr>
              <a:t>.</a:t>
            </a:r>
            <a:endParaRPr lang="ru-RU" sz="1867" dirty="0">
              <a:cs typeface="+mn-ea"/>
              <a:sym typeface="+mn-lt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891620" y="3185306"/>
            <a:ext cx="273045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cs typeface="+mn-ea"/>
                <a:sym typeface="+mn-lt"/>
              </a:rPr>
              <a:t>Lorem ipsum</a:t>
            </a:r>
            <a:endParaRPr lang="ru-RU" sz="2667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25920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58" grpId="0"/>
      <p:bldP spid="5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Арка 2"/>
          <p:cNvSpPr/>
          <p:nvPr/>
        </p:nvSpPr>
        <p:spPr>
          <a:xfrm>
            <a:off x="2255574" y="3044958"/>
            <a:ext cx="1920213" cy="1920213"/>
          </a:xfrm>
          <a:prstGeom prst="blockArc">
            <a:avLst>
              <a:gd name="adj1" fmla="val 9770061"/>
              <a:gd name="adj2" fmla="val 16261578"/>
              <a:gd name="adj3" fmla="val 9888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4" name="Арка 3"/>
          <p:cNvSpPr/>
          <p:nvPr/>
        </p:nvSpPr>
        <p:spPr>
          <a:xfrm>
            <a:off x="2063552" y="2852936"/>
            <a:ext cx="2304256" cy="2304256"/>
          </a:xfrm>
          <a:prstGeom prst="blockArc">
            <a:avLst>
              <a:gd name="adj1" fmla="val 6702330"/>
              <a:gd name="adj2" fmla="val 16253815"/>
              <a:gd name="adj3" fmla="val 796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5" name="Арка 4"/>
          <p:cNvSpPr/>
          <p:nvPr/>
        </p:nvSpPr>
        <p:spPr>
          <a:xfrm>
            <a:off x="1871531" y="2660915"/>
            <a:ext cx="2688299" cy="2688299"/>
          </a:xfrm>
          <a:prstGeom prst="blockArc">
            <a:avLst>
              <a:gd name="adj1" fmla="val 8146719"/>
              <a:gd name="adj2" fmla="val 16254277"/>
              <a:gd name="adj3" fmla="val 66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6" name="Арка 5"/>
          <p:cNvSpPr/>
          <p:nvPr/>
        </p:nvSpPr>
        <p:spPr>
          <a:xfrm>
            <a:off x="1679510" y="2468894"/>
            <a:ext cx="3072341" cy="3072341"/>
          </a:xfrm>
          <a:prstGeom prst="blockArc">
            <a:avLst>
              <a:gd name="adj1" fmla="val 5278129"/>
              <a:gd name="adj2" fmla="val 16221631"/>
              <a:gd name="adj3" fmla="val 597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9" name="Арка 8"/>
          <p:cNvSpPr/>
          <p:nvPr/>
        </p:nvSpPr>
        <p:spPr>
          <a:xfrm>
            <a:off x="7056107" y="3044958"/>
            <a:ext cx="1920213" cy="1920213"/>
          </a:xfrm>
          <a:prstGeom prst="blockArc">
            <a:avLst>
              <a:gd name="adj1" fmla="val 9432336"/>
              <a:gd name="adj2" fmla="val 16261578"/>
              <a:gd name="adj3" fmla="val 9888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10" name="Арка 9"/>
          <p:cNvSpPr/>
          <p:nvPr/>
        </p:nvSpPr>
        <p:spPr>
          <a:xfrm>
            <a:off x="6864085" y="2852936"/>
            <a:ext cx="2304256" cy="2304256"/>
          </a:xfrm>
          <a:prstGeom prst="blockArc">
            <a:avLst>
              <a:gd name="adj1" fmla="val 7601841"/>
              <a:gd name="adj2" fmla="val 16253815"/>
              <a:gd name="adj3" fmla="val 796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11" name="Арка 10"/>
          <p:cNvSpPr/>
          <p:nvPr/>
        </p:nvSpPr>
        <p:spPr>
          <a:xfrm>
            <a:off x="6672064" y="2660915"/>
            <a:ext cx="2688299" cy="2688299"/>
          </a:xfrm>
          <a:prstGeom prst="blockArc">
            <a:avLst>
              <a:gd name="adj1" fmla="val 6119128"/>
              <a:gd name="adj2" fmla="val 16254277"/>
              <a:gd name="adj3" fmla="val 664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12" name="Арка 11"/>
          <p:cNvSpPr/>
          <p:nvPr/>
        </p:nvSpPr>
        <p:spPr>
          <a:xfrm>
            <a:off x="6480043" y="2468894"/>
            <a:ext cx="3072341" cy="3072341"/>
          </a:xfrm>
          <a:prstGeom prst="blockArc">
            <a:avLst>
              <a:gd name="adj1" fmla="val 4116856"/>
              <a:gd name="adj2" fmla="val 16221631"/>
              <a:gd name="adj3" fmla="val 597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19116" y="2298937"/>
            <a:ext cx="19159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400" dirty="0">
                <a:cs typeface="+mn-ea"/>
                <a:sym typeface="+mn-lt"/>
              </a:rPr>
              <a:t>2016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16214" y="2298936"/>
            <a:ext cx="19159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400" dirty="0">
                <a:cs typeface="+mn-ea"/>
                <a:sym typeface="+mn-lt"/>
              </a:rPr>
              <a:t>2017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35627" y="3533140"/>
            <a:ext cx="288032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532725" y="3533140"/>
            <a:ext cx="2880320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9648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  <p:bldP spid="12" grpId="0" animBg="1"/>
      <p:bldP spid="2" grpId="0"/>
      <p:bldP spid="16" grpId="0"/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Капля 3"/>
          <p:cNvSpPr/>
          <p:nvPr/>
        </p:nvSpPr>
        <p:spPr>
          <a:xfrm rot="5400000">
            <a:off x="4799856" y="3092963"/>
            <a:ext cx="1344149" cy="1248139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5" name="Капля 4"/>
          <p:cNvSpPr/>
          <p:nvPr/>
        </p:nvSpPr>
        <p:spPr>
          <a:xfrm rot="16200000">
            <a:off x="6047995" y="4437112"/>
            <a:ext cx="1536171" cy="1440160"/>
          </a:xfrm>
          <a:prstGeom prst="teardrop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6" name="Капля 5"/>
          <p:cNvSpPr/>
          <p:nvPr/>
        </p:nvSpPr>
        <p:spPr>
          <a:xfrm rot="10800000">
            <a:off x="6096000" y="2468894"/>
            <a:ext cx="1920213" cy="1920213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7" name="Капля 6"/>
          <p:cNvSpPr/>
          <p:nvPr/>
        </p:nvSpPr>
        <p:spPr>
          <a:xfrm>
            <a:off x="4175787" y="4389107"/>
            <a:ext cx="1920213" cy="1920213"/>
          </a:xfrm>
          <a:prstGeom prst="teardrop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9456" y="2564905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99456" y="4485118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112224" y="2564905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112224" y="4485118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79510" y="3909055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1679508" y="4389105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679510" y="1988842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17" name="Прямая соединительная линия 16"/>
          <p:cNvCxnSpPr/>
          <p:nvPr/>
        </p:nvCxnSpPr>
        <p:spPr>
          <a:xfrm>
            <a:off x="1679508" y="2468892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592278" y="1988842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19" name="Прямая соединительная линия 18"/>
          <p:cNvCxnSpPr/>
          <p:nvPr/>
        </p:nvCxnSpPr>
        <p:spPr>
          <a:xfrm>
            <a:off x="8592276" y="2468892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592278" y="3909055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21" name="Прямая соединительная линия 20"/>
          <p:cNvCxnSpPr/>
          <p:nvPr/>
        </p:nvCxnSpPr>
        <p:spPr>
          <a:xfrm>
            <a:off x="8592276" y="4389105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"/>
          <p:cNvSpPr>
            <a:spLocks noEditPoints="1"/>
          </p:cNvSpPr>
          <p:nvPr/>
        </p:nvSpPr>
        <p:spPr bwMode="auto">
          <a:xfrm>
            <a:off x="5160208" y="3432460"/>
            <a:ext cx="605627" cy="605627"/>
          </a:xfrm>
          <a:custGeom>
            <a:avLst/>
            <a:gdLst>
              <a:gd name="T0" fmla="*/ 0 w 1232"/>
              <a:gd name="T1" fmla="*/ 616 h 1232"/>
              <a:gd name="T2" fmla="*/ 1232 w 1232"/>
              <a:gd name="T3" fmla="*/ 616 h 1232"/>
              <a:gd name="T4" fmla="*/ 1152 w 1232"/>
              <a:gd name="T5" fmla="*/ 596 h 1232"/>
              <a:gd name="T6" fmla="*/ 868 w 1232"/>
              <a:gd name="T7" fmla="*/ 347 h 1232"/>
              <a:gd name="T8" fmla="*/ 1152 w 1232"/>
              <a:gd name="T9" fmla="*/ 596 h 1232"/>
              <a:gd name="T10" fmla="*/ 432 w 1232"/>
              <a:gd name="T11" fmla="*/ 942 h 1232"/>
              <a:gd name="T12" fmla="*/ 596 w 1232"/>
              <a:gd name="T13" fmla="*/ 1152 h 1232"/>
              <a:gd name="T14" fmla="*/ 638 w 1232"/>
              <a:gd name="T15" fmla="*/ 81 h 1232"/>
              <a:gd name="T16" fmla="*/ 636 w 1232"/>
              <a:gd name="T17" fmla="*/ 357 h 1232"/>
              <a:gd name="T18" fmla="*/ 638 w 1232"/>
              <a:gd name="T19" fmla="*/ 81 h 1232"/>
              <a:gd name="T20" fmla="*/ 989 w 1232"/>
              <a:gd name="T21" fmla="*/ 231 h 1232"/>
              <a:gd name="T22" fmla="*/ 704 w 1232"/>
              <a:gd name="T23" fmla="*/ 87 h 1232"/>
              <a:gd name="T24" fmla="*/ 596 w 1232"/>
              <a:gd name="T25" fmla="*/ 357 h 1232"/>
              <a:gd name="T26" fmla="*/ 594 w 1232"/>
              <a:gd name="T27" fmla="*/ 81 h 1232"/>
              <a:gd name="T28" fmla="*/ 379 w 1232"/>
              <a:gd name="T29" fmla="*/ 310 h 1232"/>
              <a:gd name="T30" fmla="*/ 528 w 1232"/>
              <a:gd name="T31" fmla="*/ 87 h 1232"/>
              <a:gd name="T32" fmla="*/ 402 w 1232"/>
              <a:gd name="T33" fmla="*/ 361 h 1232"/>
              <a:gd name="T34" fmla="*/ 596 w 1232"/>
              <a:gd name="T35" fmla="*/ 596 h 1232"/>
              <a:gd name="T36" fmla="*/ 402 w 1232"/>
              <a:gd name="T37" fmla="*/ 361 h 1232"/>
              <a:gd name="T38" fmla="*/ 596 w 1232"/>
              <a:gd name="T39" fmla="*/ 875 h 1232"/>
              <a:gd name="T40" fmla="*/ 359 w 1232"/>
              <a:gd name="T41" fmla="*/ 636 h 1232"/>
              <a:gd name="T42" fmla="*/ 528 w 1232"/>
              <a:gd name="T43" fmla="*/ 1145 h 1232"/>
              <a:gd name="T44" fmla="*/ 394 w 1232"/>
              <a:gd name="T45" fmla="*/ 956 h 1232"/>
              <a:gd name="T46" fmla="*/ 636 w 1232"/>
              <a:gd name="T47" fmla="*/ 1152 h 1232"/>
              <a:gd name="T48" fmla="*/ 800 w 1232"/>
              <a:gd name="T49" fmla="*/ 942 h 1232"/>
              <a:gd name="T50" fmla="*/ 636 w 1232"/>
              <a:gd name="T51" fmla="*/ 1152 h 1232"/>
              <a:gd name="T52" fmla="*/ 964 w 1232"/>
              <a:gd name="T53" fmla="*/ 1023 h 1232"/>
              <a:gd name="T54" fmla="*/ 838 w 1232"/>
              <a:gd name="T55" fmla="*/ 956 h 1232"/>
              <a:gd name="T56" fmla="*/ 636 w 1232"/>
              <a:gd name="T57" fmla="*/ 875 h 1232"/>
              <a:gd name="T58" fmla="*/ 873 w 1232"/>
              <a:gd name="T59" fmla="*/ 636 h 1232"/>
              <a:gd name="T60" fmla="*/ 636 w 1232"/>
              <a:gd name="T61" fmla="*/ 596 h 1232"/>
              <a:gd name="T62" fmla="*/ 830 w 1232"/>
              <a:gd name="T63" fmla="*/ 361 h 1232"/>
              <a:gd name="T64" fmla="*/ 636 w 1232"/>
              <a:gd name="T65" fmla="*/ 596 h 1232"/>
              <a:gd name="T66" fmla="*/ 364 w 1232"/>
              <a:gd name="T67" fmla="*/ 347 h 1232"/>
              <a:gd name="T68" fmla="*/ 80 w 1232"/>
              <a:gd name="T69" fmla="*/ 596 h 1232"/>
              <a:gd name="T70" fmla="*/ 80 w 1232"/>
              <a:gd name="T71" fmla="*/ 636 h 1232"/>
              <a:gd name="T72" fmla="*/ 379 w 1232"/>
              <a:gd name="T73" fmla="*/ 920 h 1232"/>
              <a:gd name="T74" fmla="*/ 80 w 1232"/>
              <a:gd name="T75" fmla="*/ 636 h 1232"/>
              <a:gd name="T76" fmla="*/ 853 w 1232"/>
              <a:gd name="T77" fmla="*/ 920 h 1232"/>
              <a:gd name="T78" fmla="*/ 1152 w 1232"/>
              <a:gd name="T79" fmla="*/ 636 h 1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32" h="1232">
                <a:moveTo>
                  <a:pt x="616" y="0"/>
                </a:moveTo>
                <a:cubicBezTo>
                  <a:pt x="276" y="0"/>
                  <a:pt x="0" y="276"/>
                  <a:pt x="0" y="616"/>
                </a:cubicBezTo>
                <a:cubicBezTo>
                  <a:pt x="0" y="956"/>
                  <a:pt x="276" y="1232"/>
                  <a:pt x="616" y="1232"/>
                </a:cubicBezTo>
                <a:cubicBezTo>
                  <a:pt x="956" y="1232"/>
                  <a:pt x="1232" y="956"/>
                  <a:pt x="1232" y="616"/>
                </a:cubicBezTo>
                <a:cubicBezTo>
                  <a:pt x="1232" y="276"/>
                  <a:pt x="956" y="0"/>
                  <a:pt x="616" y="0"/>
                </a:cubicBezTo>
                <a:close/>
                <a:moveTo>
                  <a:pt x="1152" y="596"/>
                </a:moveTo>
                <a:cubicBezTo>
                  <a:pt x="913" y="596"/>
                  <a:pt x="913" y="596"/>
                  <a:pt x="913" y="596"/>
                </a:cubicBezTo>
                <a:cubicBezTo>
                  <a:pt x="911" y="508"/>
                  <a:pt x="895" y="424"/>
                  <a:pt x="868" y="347"/>
                </a:cubicBezTo>
                <a:cubicBezTo>
                  <a:pt x="921" y="325"/>
                  <a:pt x="971" y="295"/>
                  <a:pt x="1016" y="260"/>
                </a:cubicBezTo>
                <a:cubicBezTo>
                  <a:pt x="1096" y="350"/>
                  <a:pt x="1147" y="467"/>
                  <a:pt x="1152" y="596"/>
                </a:cubicBezTo>
                <a:close/>
                <a:moveTo>
                  <a:pt x="594" y="1151"/>
                </a:moveTo>
                <a:cubicBezTo>
                  <a:pt x="528" y="1096"/>
                  <a:pt x="473" y="1025"/>
                  <a:pt x="432" y="942"/>
                </a:cubicBezTo>
                <a:cubicBezTo>
                  <a:pt x="484" y="926"/>
                  <a:pt x="539" y="917"/>
                  <a:pt x="596" y="915"/>
                </a:cubicBezTo>
                <a:cubicBezTo>
                  <a:pt x="596" y="1152"/>
                  <a:pt x="596" y="1152"/>
                  <a:pt x="596" y="1152"/>
                </a:cubicBezTo>
                <a:cubicBezTo>
                  <a:pt x="595" y="1151"/>
                  <a:pt x="595" y="1151"/>
                  <a:pt x="594" y="1151"/>
                </a:cubicBezTo>
                <a:close/>
                <a:moveTo>
                  <a:pt x="638" y="81"/>
                </a:moveTo>
                <a:cubicBezTo>
                  <a:pt x="713" y="143"/>
                  <a:pt x="774" y="227"/>
                  <a:pt x="815" y="324"/>
                </a:cubicBezTo>
                <a:cubicBezTo>
                  <a:pt x="759" y="343"/>
                  <a:pt x="699" y="355"/>
                  <a:pt x="636" y="357"/>
                </a:cubicBezTo>
                <a:cubicBezTo>
                  <a:pt x="636" y="80"/>
                  <a:pt x="636" y="80"/>
                  <a:pt x="636" y="80"/>
                </a:cubicBezTo>
                <a:cubicBezTo>
                  <a:pt x="637" y="81"/>
                  <a:pt x="637" y="81"/>
                  <a:pt x="638" y="81"/>
                </a:cubicBezTo>
                <a:close/>
                <a:moveTo>
                  <a:pt x="704" y="87"/>
                </a:moveTo>
                <a:cubicBezTo>
                  <a:pt x="814" y="106"/>
                  <a:pt x="912" y="157"/>
                  <a:pt x="989" y="231"/>
                </a:cubicBezTo>
                <a:cubicBezTo>
                  <a:pt x="947" y="263"/>
                  <a:pt x="902" y="290"/>
                  <a:pt x="853" y="310"/>
                </a:cubicBezTo>
                <a:cubicBezTo>
                  <a:pt x="816" y="225"/>
                  <a:pt x="766" y="149"/>
                  <a:pt x="704" y="87"/>
                </a:cubicBezTo>
                <a:close/>
                <a:moveTo>
                  <a:pt x="596" y="80"/>
                </a:moveTo>
                <a:cubicBezTo>
                  <a:pt x="596" y="357"/>
                  <a:pt x="596" y="357"/>
                  <a:pt x="596" y="357"/>
                </a:cubicBezTo>
                <a:cubicBezTo>
                  <a:pt x="533" y="355"/>
                  <a:pt x="473" y="343"/>
                  <a:pt x="417" y="324"/>
                </a:cubicBezTo>
                <a:cubicBezTo>
                  <a:pt x="458" y="227"/>
                  <a:pt x="519" y="143"/>
                  <a:pt x="594" y="81"/>
                </a:cubicBezTo>
                <a:cubicBezTo>
                  <a:pt x="595" y="81"/>
                  <a:pt x="595" y="81"/>
                  <a:pt x="596" y="80"/>
                </a:cubicBezTo>
                <a:close/>
                <a:moveTo>
                  <a:pt x="379" y="310"/>
                </a:moveTo>
                <a:cubicBezTo>
                  <a:pt x="330" y="290"/>
                  <a:pt x="285" y="263"/>
                  <a:pt x="243" y="231"/>
                </a:cubicBezTo>
                <a:cubicBezTo>
                  <a:pt x="320" y="157"/>
                  <a:pt x="418" y="106"/>
                  <a:pt x="528" y="87"/>
                </a:cubicBezTo>
                <a:cubicBezTo>
                  <a:pt x="466" y="149"/>
                  <a:pt x="416" y="225"/>
                  <a:pt x="379" y="310"/>
                </a:cubicBezTo>
                <a:close/>
                <a:moveTo>
                  <a:pt x="402" y="361"/>
                </a:moveTo>
                <a:cubicBezTo>
                  <a:pt x="463" y="382"/>
                  <a:pt x="528" y="394"/>
                  <a:pt x="596" y="396"/>
                </a:cubicBezTo>
                <a:cubicBezTo>
                  <a:pt x="596" y="596"/>
                  <a:pt x="596" y="596"/>
                  <a:pt x="596" y="596"/>
                </a:cubicBezTo>
                <a:cubicBezTo>
                  <a:pt x="359" y="596"/>
                  <a:pt x="359" y="596"/>
                  <a:pt x="359" y="596"/>
                </a:cubicBezTo>
                <a:cubicBezTo>
                  <a:pt x="361" y="513"/>
                  <a:pt x="375" y="433"/>
                  <a:pt x="402" y="361"/>
                </a:cubicBezTo>
                <a:close/>
                <a:moveTo>
                  <a:pt x="596" y="636"/>
                </a:moveTo>
                <a:cubicBezTo>
                  <a:pt x="596" y="875"/>
                  <a:pt x="596" y="875"/>
                  <a:pt x="596" y="875"/>
                </a:cubicBezTo>
                <a:cubicBezTo>
                  <a:pt x="533" y="877"/>
                  <a:pt x="473" y="887"/>
                  <a:pt x="416" y="906"/>
                </a:cubicBezTo>
                <a:cubicBezTo>
                  <a:pt x="381" y="824"/>
                  <a:pt x="361" y="733"/>
                  <a:pt x="359" y="636"/>
                </a:cubicBezTo>
                <a:lnTo>
                  <a:pt x="596" y="636"/>
                </a:lnTo>
                <a:close/>
                <a:moveTo>
                  <a:pt x="528" y="1145"/>
                </a:moveTo>
                <a:cubicBezTo>
                  <a:pt x="430" y="1128"/>
                  <a:pt x="340" y="1085"/>
                  <a:pt x="268" y="1023"/>
                </a:cubicBezTo>
                <a:cubicBezTo>
                  <a:pt x="307" y="996"/>
                  <a:pt x="349" y="973"/>
                  <a:pt x="394" y="956"/>
                </a:cubicBezTo>
                <a:cubicBezTo>
                  <a:pt x="429" y="1028"/>
                  <a:pt x="474" y="1091"/>
                  <a:pt x="528" y="1145"/>
                </a:cubicBezTo>
                <a:close/>
                <a:moveTo>
                  <a:pt x="636" y="1152"/>
                </a:moveTo>
                <a:cubicBezTo>
                  <a:pt x="636" y="915"/>
                  <a:pt x="636" y="915"/>
                  <a:pt x="636" y="915"/>
                </a:cubicBezTo>
                <a:cubicBezTo>
                  <a:pt x="693" y="917"/>
                  <a:pt x="748" y="926"/>
                  <a:pt x="800" y="942"/>
                </a:cubicBezTo>
                <a:cubicBezTo>
                  <a:pt x="759" y="1025"/>
                  <a:pt x="704" y="1096"/>
                  <a:pt x="638" y="1151"/>
                </a:cubicBezTo>
                <a:cubicBezTo>
                  <a:pt x="637" y="1151"/>
                  <a:pt x="637" y="1151"/>
                  <a:pt x="636" y="1152"/>
                </a:cubicBezTo>
                <a:close/>
                <a:moveTo>
                  <a:pt x="838" y="956"/>
                </a:moveTo>
                <a:cubicBezTo>
                  <a:pt x="883" y="973"/>
                  <a:pt x="925" y="996"/>
                  <a:pt x="964" y="1023"/>
                </a:cubicBezTo>
                <a:cubicBezTo>
                  <a:pt x="892" y="1085"/>
                  <a:pt x="802" y="1128"/>
                  <a:pt x="704" y="1145"/>
                </a:cubicBezTo>
                <a:cubicBezTo>
                  <a:pt x="758" y="1091"/>
                  <a:pt x="803" y="1028"/>
                  <a:pt x="838" y="956"/>
                </a:cubicBezTo>
                <a:close/>
                <a:moveTo>
                  <a:pt x="816" y="906"/>
                </a:moveTo>
                <a:cubicBezTo>
                  <a:pt x="759" y="887"/>
                  <a:pt x="699" y="877"/>
                  <a:pt x="636" y="875"/>
                </a:cubicBezTo>
                <a:cubicBezTo>
                  <a:pt x="636" y="636"/>
                  <a:pt x="636" y="636"/>
                  <a:pt x="636" y="636"/>
                </a:cubicBezTo>
                <a:cubicBezTo>
                  <a:pt x="873" y="636"/>
                  <a:pt x="873" y="636"/>
                  <a:pt x="873" y="636"/>
                </a:cubicBezTo>
                <a:cubicBezTo>
                  <a:pt x="871" y="733"/>
                  <a:pt x="851" y="824"/>
                  <a:pt x="816" y="906"/>
                </a:cubicBezTo>
                <a:close/>
                <a:moveTo>
                  <a:pt x="636" y="596"/>
                </a:moveTo>
                <a:cubicBezTo>
                  <a:pt x="636" y="396"/>
                  <a:pt x="636" y="396"/>
                  <a:pt x="636" y="396"/>
                </a:cubicBezTo>
                <a:cubicBezTo>
                  <a:pt x="704" y="394"/>
                  <a:pt x="769" y="382"/>
                  <a:pt x="830" y="361"/>
                </a:cubicBezTo>
                <a:cubicBezTo>
                  <a:pt x="857" y="433"/>
                  <a:pt x="871" y="513"/>
                  <a:pt x="873" y="596"/>
                </a:cubicBezTo>
                <a:lnTo>
                  <a:pt x="636" y="596"/>
                </a:lnTo>
                <a:close/>
                <a:moveTo>
                  <a:pt x="216" y="260"/>
                </a:moveTo>
                <a:cubicBezTo>
                  <a:pt x="261" y="295"/>
                  <a:pt x="311" y="325"/>
                  <a:pt x="364" y="347"/>
                </a:cubicBezTo>
                <a:cubicBezTo>
                  <a:pt x="337" y="424"/>
                  <a:pt x="321" y="508"/>
                  <a:pt x="319" y="596"/>
                </a:cubicBezTo>
                <a:cubicBezTo>
                  <a:pt x="80" y="596"/>
                  <a:pt x="80" y="596"/>
                  <a:pt x="80" y="596"/>
                </a:cubicBezTo>
                <a:cubicBezTo>
                  <a:pt x="85" y="467"/>
                  <a:pt x="136" y="350"/>
                  <a:pt x="216" y="260"/>
                </a:cubicBezTo>
                <a:close/>
                <a:moveTo>
                  <a:pt x="80" y="636"/>
                </a:moveTo>
                <a:cubicBezTo>
                  <a:pt x="319" y="636"/>
                  <a:pt x="319" y="636"/>
                  <a:pt x="319" y="636"/>
                </a:cubicBezTo>
                <a:cubicBezTo>
                  <a:pt x="321" y="737"/>
                  <a:pt x="342" y="833"/>
                  <a:pt x="379" y="920"/>
                </a:cubicBezTo>
                <a:cubicBezTo>
                  <a:pt x="328" y="939"/>
                  <a:pt x="281" y="965"/>
                  <a:pt x="238" y="996"/>
                </a:cubicBezTo>
                <a:cubicBezTo>
                  <a:pt x="145" y="903"/>
                  <a:pt x="86" y="776"/>
                  <a:pt x="80" y="636"/>
                </a:cubicBezTo>
                <a:close/>
                <a:moveTo>
                  <a:pt x="994" y="996"/>
                </a:moveTo>
                <a:cubicBezTo>
                  <a:pt x="951" y="965"/>
                  <a:pt x="904" y="939"/>
                  <a:pt x="853" y="920"/>
                </a:cubicBezTo>
                <a:cubicBezTo>
                  <a:pt x="890" y="833"/>
                  <a:pt x="911" y="737"/>
                  <a:pt x="913" y="636"/>
                </a:cubicBezTo>
                <a:cubicBezTo>
                  <a:pt x="1152" y="636"/>
                  <a:pt x="1152" y="636"/>
                  <a:pt x="1152" y="636"/>
                </a:cubicBezTo>
                <a:cubicBezTo>
                  <a:pt x="1146" y="776"/>
                  <a:pt x="1087" y="903"/>
                  <a:pt x="994" y="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grpSp>
        <p:nvGrpSpPr>
          <p:cNvPr id="23" name="Group 17"/>
          <p:cNvGrpSpPr/>
          <p:nvPr/>
        </p:nvGrpSpPr>
        <p:grpSpPr>
          <a:xfrm>
            <a:off x="6608088" y="3090650"/>
            <a:ext cx="920472" cy="919775"/>
            <a:chOff x="9525" y="-1587"/>
            <a:chExt cx="2097088" cy="2095500"/>
          </a:xfrm>
          <a:solidFill>
            <a:schemeClr val="bg1"/>
          </a:solidFill>
        </p:grpSpPr>
        <p:sp>
          <p:nvSpPr>
            <p:cNvPr id="24" name="Freeform 5"/>
            <p:cNvSpPr>
              <a:spLocks noEditPoints="1"/>
            </p:cNvSpPr>
            <p:nvPr/>
          </p:nvSpPr>
          <p:spPr bwMode="auto">
            <a:xfrm>
              <a:off x="9525" y="-1587"/>
              <a:ext cx="657225" cy="2095500"/>
            </a:xfrm>
            <a:custGeom>
              <a:avLst/>
              <a:gdLst>
                <a:gd name="T0" fmla="*/ 139 w 174"/>
                <a:gd name="T1" fmla="*/ 105 h 556"/>
                <a:gd name="T2" fmla="*/ 139 w 174"/>
                <a:gd name="T3" fmla="*/ 52 h 556"/>
                <a:gd name="T4" fmla="*/ 87 w 174"/>
                <a:gd name="T5" fmla="*/ 0 h 556"/>
                <a:gd name="T6" fmla="*/ 35 w 174"/>
                <a:gd name="T7" fmla="*/ 52 h 556"/>
                <a:gd name="T8" fmla="*/ 35 w 174"/>
                <a:gd name="T9" fmla="*/ 105 h 556"/>
                <a:gd name="T10" fmla="*/ 0 w 174"/>
                <a:gd name="T11" fmla="*/ 174 h 556"/>
                <a:gd name="T12" fmla="*/ 35 w 174"/>
                <a:gd name="T13" fmla="*/ 243 h 556"/>
                <a:gd name="T14" fmla="*/ 35 w 174"/>
                <a:gd name="T15" fmla="*/ 504 h 556"/>
                <a:gd name="T16" fmla="*/ 87 w 174"/>
                <a:gd name="T17" fmla="*/ 556 h 556"/>
                <a:gd name="T18" fmla="*/ 139 w 174"/>
                <a:gd name="T19" fmla="*/ 504 h 556"/>
                <a:gd name="T20" fmla="*/ 139 w 174"/>
                <a:gd name="T21" fmla="*/ 243 h 556"/>
                <a:gd name="T22" fmla="*/ 174 w 174"/>
                <a:gd name="T23" fmla="*/ 174 h 556"/>
                <a:gd name="T24" fmla="*/ 139 w 174"/>
                <a:gd name="T25" fmla="*/ 105 h 556"/>
                <a:gd name="T26" fmla="*/ 70 w 174"/>
                <a:gd name="T27" fmla="*/ 52 h 556"/>
                <a:gd name="T28" fmla="*/ 87 w 174"/>
                <a:gd name="T29" fmla="*/ 35 h 556"/>
                <a:gd name="T30" fmla="*/ 104 w 174"/>
                <a:gd name="T31" fmla="*/ 52 h 556"/>
                <a:gd name="T32" fmla="*/ 104 w 174"/>
                <a:gd name="T33" fmla="*/ 89 h 556"/>
                <a:gd name="T34" fmla="*/ 87 w 174"/>
                <a:gd name="T35" fmla="*/ 87 h 556"/>
                <a:gd name="T36" fmla="*/ 70 w 174"/>
                <a:gd name="T37" fmla="*/ 89 h 556"/>
                <a:gd name="T38" fmla="*/ 70 w 174"/>
                <a:gd name="T39" fmla="*/ 52 h 556"/>
                <a:gd name="T40" fmla="*/ 104 w 174"/>
                <a:gd name="T41" fmla="*/ 504 h 556"/>
                <a:gd name="T42" fmla="*/ 87 w 174"/>
                <a:gd name="T43" fmla="*/ 521 h 556"/>
                <a:gd name="T44" fmla="*/ 70 w 174"/>
                <a:gd name="T45" fmla="*/ 504 h 556"/>
                <a:gd name="T46" fmla="*/ 70 w 174"/>
                <a:gd name="T47" fmla="*/ 259 h 556"/>
                <a:gd name="T48" fmla="*/ 87 w 174"/>
                <a:gd name="T49" fmla="*/ 261 h 556"/>
                <a:gd name="T50" fmla="*/ 104 w 174"/>
                <a:gd name="T51" fmla="*/ 259 h 556"/>
                <a:gd name="T52" fmla="*/ 104 w 174"/>
                <a:gd name="T53" fmla="*/ 504 h 556"/>
                <a:gd name="T54" fmla="*/ 137 w 174"/>
                <a:gd name="T55" fmla="*/ 188 h 556"/>
                <a:gd name="T56" fmla="*/ 136 w 174"/>
                <a:gd name="T57" fmla="*/ 191 h 556"/>
                <a:gd name="T58" fmla="*/ 129 w 174"/>
                <a:gd name="T59" fmla="*/ 204 h 556"/>
                <a:gd name="T60" fmla="*/ 129 w 174"/>
                <a:gd name="T61" fmla="*/ 204 h 556"/>
                <a:gd name="T62" fmla="*/ 118 w 174"/>
                <a:gd name="T63" fmla="*/ 215 h 556"/>
                <a:gd name="T64" fmla="*/ 118 w 174"/>
                <a:gd name="T65" fmla="*/ 215 h 556"/>
                <a:gd name="T66" fmla="*/ 104 w 174"/>
                <a:gd name="T67" fmla="*/ 223 h 556"/>
                <a:gd name="T68" fmla="*/ 87 w 174"/>
                <a:gd name="T69" fmla="*/ 226 h 556"/>
                <a:gd name="T70" fmla="*/ 70 w 174"/>
                <a:gd name="T71" fmla="*/ 223 h 556"/>
                <a:gd name="T72" fmla="*/ 56 w 174"/>
                <a:gd name="T73" fmla="*/ 215 h 556"/>
                <a:gd name="T74" fmla="*/ 55 w 174"/>
                <a:gd name="T75" fmla="*/ 215 h 556"/>
                <a:gd name="T76" fmla="*/ 45 w 174"/>
                <a:gd name="T77" fmla="*/ 204 h 556"/>
                <a:gd name="T78" fmla="*/ 45 w 174"/>
                <a:gd name="T79" fmla="*/ 204 h 556"/>
                <a:gd name="T80" fmla="*/ 38 w 174"/>
                <a:gd name="T81" fmla="*/ 191 h 556"/>
                <a:gd name="T82" fmla="*/ 37 w 174"/>
                <a:gd name="T83" fmla="*/ 188 h 556"/>
                <a:gd name="T84" fmla="*/ 35 w 174"/>
                <a:gd name="T85" fmla="*/ 174 h 556"/>
                <a:gd name="T86" fmla="*/ 37 w 174"/>
                <a:gd name="T87" fmla="*/ 159 h 556"/>
                <a:gd name="T88" fmla="*/ 38 w 174"/>
                <a:gd name="T89" fmla="*/ 156 h 556"/>
                <a:gd name="T90" fmla="*/ 45 w 174"/>
                <a:gd name="T91" fmla="*/ 144 h 556"/>
                <a:gd name="T92" fmla="*/ 45 w 174"/>
                <a:gd name="T93" fmla="*/ 143 h 556"/>
                <a:gd name="T94" fmla="*/ 55 w 174"/>
                <a:gd name="T95" fmla="*/ 132 h 556"/>
                <a:gd name="T96" fmla="*/ 56 w 174"/>
                <a:gd name="T97" fmla="*/ 132 h 556"/>
                <a:gd name="T98" fmla="*/ 70 w 174"/>
                <a:gd name="T99" fmla="*/ 125 h 556"/>
                <a:gd name="T100" fmla="*/ 87 w 174"/>
                <a:gd name="T101" fmla="*/ 122 h 556"/>
                <a:gd name="T102" fmla="*/ 104 w 174"/>
                <a:gd name="T103" fmla="*/ 125 h 556"/>
                <a:gd name="T104" fmla="*/ 118 w 174"/>
                <a:gd name="T105" fmla="*/ 132 h 556"/>
                <a:gd name="T106" fmla="*/ 118 w 174"/>
                <a:gd name="T107" fmla="*/ 132 h 556"/>
                <a:gd name="T108" fmla="*/ 129 w 174"/>
                <a:gd name="T109" fmla="*/ 143 h 556"/>
                <a:gd name="T110" fmla="*/ 129 w 174"/>
                <a:gd name="T111" fmla="*/ 144 h 556"/>
                <a:gd name="T112" fmla="*/ 136 w 174"/>
                <a:gd name="T113" fmla="*/ 156 h 556"/>
                <a:gd name="T114" fmla="*/ 137 w 174"/>
                <a:gd name="T115" fmla="*/ 159 h 556"/>
                <a:gd name="T116" fmla="*/ 139 w 174"/>
                <a:gd name="T117" fmla="*/ 174 h 556"/>
                <a:gd name="T118" fmla="*/ 137 w 174"/>
                <a:gd name="T119" fmla="*/ 18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4" h="556">
                  <a:moveTo>
                    <a:pt x="139" y="105"/>
                  </a:moveTo>
                  <a:cubicBezTo>
                    <a:pt x="139" y="52"/>
                    <a:pt x="139" y="52"/>
                    <a:pt x="139" y="52"/>
                  </a:cubicBezTo>
                  <a:cubicBezTo>
                    <a:pt x="139" y="23"/>
                    <a:pt x="116" y="0"/>
                    <a:pt x="87" y="0"/>
                  </a:cubicBezTo>
                  <a:cubicBezTo>
                    <a:pt x="58" y="0"/>
                    <a:pt x="35" y="23"/>
                    <a:pt x="35" y="52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14" y="121"/>
                    <a:pt x="0" y="145"/>
                    <a:pt x="0" y="174"/>
                  </a:cubicBezTo>
                  <a:cubicBezTo>
                    <a:pt x="0" y="202"/>
                    <a:pt x="14" y="227"/>
                    <a:pt x="35" y="243"/>
                  </a:cubicBezTo>
                  <a:cubicBezTo>
                    <a:pt x="35" y="504"/>
                    <a:pt x="35" y="504"/>
                    <a:pt x="35" y="504"/>
                  </a:cubicBezTo>
                  <a:cubicBezTo>
                    <a:pt x="35" y="533"/>
                    <a:pt x="58" y="556"/>
                    <a:pt x="87" y="556"/>
                  </a:cubicBezTo>
                  <a:cubicBezTo>
                    <a:pt x="116" y="556"/>
                    <a:pt x="139" y="533"/>
                    <a:pt x="139" y="504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60" y="227"/>
                    <a:pt x="174" y="202"/>
                    <a:pt x="174" y="174"/>
                  </a:cubicBezTo>
                  <a:cubicBezTo>
                    <a:pt x="174" y="145"/>
                    <a:pt x="160" y="121"/>
                    <a:pt x="139" y="105"/>
                  </a:cubicBezTo>
                  <a:close/>
                  <a:moveTo>
                    <a:pt x="70" y="52"/>
                  </a:moveTo>
                  <a:cubicBezTo>
                    <a:pt x="70" y="43"/>
                    <a:pt x="77" y="35"/>
                    <a:pt x="87" y="35"/>
                  </a:cubicBezTo>
                  <a:cubicBezTo>
                    <a:pt x="96" y="35"/>
                    <a:pt x="104" y="43"/>
                    <a:pt x="104" y="52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99" y="87"/>
                    <a:pt x="93" y="87"/>
                    <a:pt x="87" y="87"/>
                  </a:cubicBezTo>
                  <a:cubicBezTo>
                    <a:pt x="81" y="87"/>
                    <a:pt x="75" y="87"/>
                    <a:pt x="70" y="89"/>
                  </a:cubicBezTo>
                  <a:lnTo>
                    <a:pt x="70" y="52"/>
                  </a:lnTo>
                  <a:close/>
                  <a:moveTo>
                    <a:pt x="104" y="504"/>
                  </a:moveTo>
                  <a:cubicBezTo>
                    <a:pt x="104" y="513"/>
                    <a:pt x="96" y="521"/>
                    <a:pt x="87" y="521"/>
                  </a:cubicBezTo>
                  <a:cubicBezTo>
                    <a:pt x="77" y="521"/>
                    <a:pt x="70" y="513"/>
                    <a:pt x="70" y="504"/>
                  </a:cubicBezTo>
                  <a:cubicBezTo>
                    <a:pt x="70" y="259"/>
                    <a:pt x="70" y="259"/>
                    <a:pt x="70" y="259"/>
                  </a:cubicBezTo>
                  <a:cubicBezTo>
                    <a:pt x="75" y="260"/>
                    <a:pt x="81" y="261"/>
                    <a:pt x="87" y="261"/>
                  </a:cubicBezTo>
                  <a:cubicBezTo>
                    <a:pt x="93" y="261"/>
                    <a:pt x="99" y="260"/>
                    <a:pt x="104" y="259"/>
                  </a:cubicBezTo>
                  <a:lnTo>
                    <a:pt x="104" y="504"/>
                  </a:lnTo>
                  <a:close/>
                  <a:moveTo>
                    <a:pt x="137" y="188"/>
                  </a:moveTo>
                  <a:cubicBezTo>
                    <a:pt x="136" y="189"/>
                    <a:pt x="136" y="190"/>
                    <a:pt x="136" y="191"/>
                  </a:cubicBezTo>
                  <a:cubicBezTo>
                    <a:pt x="134" y="196"/>
                    <a:pt x="132" y="200"/>
                    <a:pt x="129" y="204"/>
                  </a:cubicBezTo>
                  <a:cubicBezTo>
                    <a:pt x="129" y="204"/>
                    <a:pt x="129" y="204"/>
                    <a:pt x="129" y="204"/>
                  </a:cubicBezTo>
                  <a:cubicBezTo>
                    <a:pt x="126" y="208"/>
                    <a:pt x="122" y="212"/>
                    <a:pt x="118" y="215"/>
                  </a:cubicBezTo>
                  <a:cubicBezTo>
                    <a:pt x="118" y="215"/>
                    <a:pt x="118" y="215"/>
                    <a:pt x="118" y="215"/>
                  </a:cubicBezTo>
                  <a:cubicBezTo>
                    <a:pt x="114" y="218"/>
                    <a:pt x="109" y="221"/>
                    <a:pt x="104" y="223"/>
                  </a:cubicBezTo>
                  <a:cubicBezTo>
                    <a:pt x="99" y="225"/>
                    <a:pt x="93" y="226"/>
                    <a:pt x="87" y="226"/>
                  </a:cubicBezTo>
                  <a:cubicBezTo>
                    <a:pt x="81" y="226"/>
                    <a:pt x="75" y="225"/>
                    <a:pt x="70" y="223"/>
                  </a:cubicBezTo>
                  <a:cubicBezTo>
                    <a:pt x="64" y="221"/>
                    <a:pt x="60" y="218"/>
                    <a:pt x="56" y="215"/>
                  </a:cubicBezTo>
                  <a:cubicBezTo>
                    <a:pt x="56" y="215"/>
                    <a:pt x="56" y="215"/>
                    <a:pt x="55" y="215"/>
                  </a:cubicBezTo>
                  <a:cubicBezTo>
                    <a:pt x="51" y="212"/>
                    <a:pt x="48" y="208"/>
                    <a:pt x="45" y="204"/>
                  </a:cubicBezTo>
                  <a:cubicBezTo>
                    <a:pt x="45" y="204"/>
                    <a:pt x="45" y="204"/>
                    <a:pt x="45" y="204"/>
                  </a:cubicBezTo>
                  <a:cubicBezTo>
                    <a:pt x="42" y="200"/>
                    <a:pt x="40" y="196"/>
                    <a:pt x="38" y="191"/>
                  </a:cubicBezTo>
                  <a:cubicBezTo>
                    <a:pt x="38" y="190"/>
                    <a:pt x="37" y="189"/>
                    <a:pt x="37" y="188"/>
                  </a:cubicBezTo>
                  <a:cubicBezTo>
                    <a:pt x="36" y="184"/>
                    <a:pt x="35" y="179"/>
                    <a:pt x="35" y="174"/>
                  </a:cubicBezTo>
                  <a:cubicBezTo>
                    <a:pt x="35" y="169"/>
                    <a:pt x="36" y="164"/>
                    <a:pt x="37" y="159"/>
                  </a:cubicBezTo>
                  <a:cubicBezTo>
                    <a:pt x="37" y="158"/>
                    <a:pt x="38" y="157"/>
                    <a:pt x="38" y="156"/>
                  </a:cubicBezTo>
                  <a:cubicBezTo>
                    <a:pt x="40" y="152"/>
                    <a:pt x="42" y="147"/>
                    <a:pt x="45" y="144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8" y="139"/>
                    <a:pt x="51" y="136"/>
                    <a:pt x="55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60" y="129"/>
                    <a:pt x="64" y="127"/>
                    <a:pt x="70" y="125"/>
                  </a:cubicBezTo>
                  <a:cubicBezTo>
                    <a:pt x="75" y="123"/>
                    <a:pt x="81" y="122"/>
                    <a:pt x="87" y="122"/>
                  </a:cubicBezTo>
                  <a:cubicBezTo>
                    <a:pt x="93" y="122"/>
                    <a:pt x="99" y="123"/>
                    <a:pt x="104" y="125"/>
                  </a:cubicBezTo>
                  <a:cubicBezTo>
                    <a:pt x="109" y="127"/>
                    <a:pt x="114" y="129"/>
                    <a:pt x="118" y="132"/>
                  </a:cubicBezTo>
                  <a:cubicBezTo>
                    <a:pt x="118" y="132"/>
                    <a:pt x="118" y="132"/>
                    <a:pt x="118" y="132"/>
                  </a:cubicBezTo>
                  <a:cubicBezTo>
                    <a:pt x="122" y="136"/>
                    <a:pt x="126" y="139"/>
                    <a:pt x="129" y="143"/>
                  </a:cubicBezTo>
                  <a:cubicBezTo>
                    <a:pt x="129" y="143"/>
                    <a:pt x="129" y="143"/>
                    <a:pt x="129" y="144"/>
                  </a:cubicBezTo>
                  <a:cubicBezTo>
                    <a:pt x="132" y="147"/>
                    <a:pt x="134" y="152"/>
                    <a:pt x="136" y="156"/>
                  </a:cubicBezTo>
                  <a:cubicBezTo>
                    <a:pt x="136" y="157"/>
                    <a:pt x="136" y="158"/>
                    <a:pt x="137" y="159"/>
                  </a:cubicBezTo>
                  <a:cubicBezTo>
                    <a:pt x="138" y="164"/>
                    <a:pt x="139" y="169"/>
                    <a:pt x="139" y="174"/>
                  </a:cubicBezTo>
                  <a:cubicBezTo>
                    <a:pt x="139" y="179"/>
                    <a:pt x="138" y="184"/>
                    <a:pt x="137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1449388" y="-1587"/>
              <a:ext cx="657225" cy="2095500"/>
            </a:xfrm>
            <a:custGeom>
              <a:avLst/>
              <a:gdLst>
                <a:gd name="T0" fmla="*/ 139 w 174"/>
                <a:gd name="T1" fmla="*/ 105 h 556"/>
                <a:gd name="T2" fmla="*/ 139 w 174"/>
                <a:gd name="T3" fmla="*/ 52 h 556"/>
                <a:gd name="T4" fmla="*/ 87 w 174"/>
                <a:gd name="T5" fmla="*/ 0 h 556"/>
                <a:gd name="T6" fmla="*/ 35 w 174"/>
                <a:gd name="T7" fmla="*/ 52 h 556"/>
                <a:gd name="T8" fmla="*/ 35 w 174"/>
                <a:gd name="T9" fmla="*/ 105 h 556"/>
                <a:gd name="T10" fmla="*/ 0 w 174"/>
                <a:gd name="T11" fmla="*/ 174 h 556"/>
                <a:gd name="T12" fmla="*/ 35 w 174"/>
                <a:gd name="T13" fmla="*/ 243 h 556"/>
                <a:gd name="T14" fmla="*/ 35 w 174"/>
                <a:gd name="T15" fmla="*/ 504 h 556"/>
                <a:gd name="T16" fmla="*/ 87 w 174"/>
                <a:gd name="T17" fmla="*/ 556 h 556"/>
                <a:gd name="T18" fmla="*/ 139 w 174"/>
                <a:gd name="T19" fmla="*/ 504 h 556"/>
                <a:gd name="T20" fmla="*/ 139 w 174"/>
                <a:gd name="T21" fmla="*/ 243 h 556"/>
                <a:gd name="T22" fmla="*/ 174 w 174"/>
                <a:gd name="T23" fmla="*/ 174 h 556"/>
                <a:gd name="T24" fmla="*/ 139 w 174"/>
                <a:gd name="T25" fmla="*/ 105 h 556"/>
                <a:gd name="T26" fmla="*/ 70 w 174"/>
                <a:gd name="T27" fmla="*/ 52 h 556"/>
                <a:gd name="T28" fmla="*/ 87 w 174"/>
                <a:gd name="T29" fmla="*/ 35 h 556"/>
                <a:gd name="T30" fmla="*/ 105 w 174"/>
                <a:gd name="T31" fmla="*/ 52 h 556"/>
                <a:gd name="T32" fmla="*/ 105 w 174"/>
                <a:gd name="T33" fmla="*/ 89 h 556"/>
                <a:gd name="T34" fmla="*/ 87 w 174"/>
                <a:gd name="T35" fmla="*/ 87 h 556"/>
                <a:gd name="T36" fmla="*/ 70 w 174"/>
                <a:gd name="T37" fmla="*/ 89 h 556"/>
                <a:gd name="T38" fmla="*/ 70 w 174"/>
                <a:gd name="T39" fmla="*/ 52 h 556"/>
                <a:gd name="T40" fmla="*/ 105 w 174"/>
                <a:gd name="T41" fmla="*/ 504 h 556"/>
                <a:gd name="T42" fmla="*/ 87 w 174"/>
                <a:gd name="T43" fmla="*/ 521 h 556"/>
                <a:gd name="T44" fmla="*/ 70 w 174"/>
                <a:gd name="T45" fmla="*/ 504 h 556"/>
                <a:gd name="T46" fmla="*/ 70 w 174"/>
                <a:gd name="T47" fmla="*/ 259 h 556"/>
                <a:gd name="T48" fmla="*/ 87 w 174"/>
                <a:gd name="T49" fmla="*/ 261 h 556"/>
                <a:gd name="T50" fmla="*/ 105 w 174"/>
                <a:gd name="T51" fmla="*/ 259 h 556"/>
                <a:gd name="T52" fmla="*/ 105 w 174"/>
                <a:gd name="T53" fmla="*/ 504 h 556"/>
                <a:gd name="T54" fmla="*/ 137 w 174"/>
                <a:gd name="T55" fmla="*/ 188 h 556"/>
                <a:gd name="T56" fmla="*/ 136 w 174"/>
                <a:gd name="T57" fmla="*/ 191 h 556"/>
                <a:gd name="T58" fmla="*/ 129 w 174"/>
                <a:gd name="T59" fmla="*/ 204 h 556"/>
                <a:gd name="T60" fmla="*/ 129 w 174"/>
                <a:gd name="T61" fmla="*/ 204 h 556"/>
                <a:gd name="T62" fmla="*/ 119 w 174"/>
                <a:gd name="T63" fmla="*/ 215 h 556"/>
                <a:gd name="T64" fmla="*/ 118 w 174"/>
                <a:gd name="T65" fmla="*/ 215 h 556"/>
                <a:gd name="T66" fmla="*/ 105 w 174"/>
                <a:gd name="T67" fmla="*/ 223 h 556"/>
                <a:gd name="T68" fmla="*/ 87 w 174"/>
                <a:gd name="T69" fmla="*/ 226 h 556"/>
                <a:gd name="T70" fmla="*/ 70 w 174"/>
                <a:gd name="T71" fmla="*/ 223 h 556"/>
                <a:gd name="T72" fmla="*/ 56 w 174"/>
                <a:gd name="T73" fmla="*/ 215 h 556"/>
                <a:gd name="T74" fmla="*/ 56 w 174"/>
                <a:gd name="T75" fmla="*/ 215 h 556"/>
                <a:gd name="T76" fmla="*/ 45 w 174"/>
                <a:gd name="T77" fmla="*/ 204 h 556"/>
                <a:gd name="T78" fmla="*/ 45 w 174"/>
                <a:gd name="T79" fmla="*/ 204 h 556"/>
                <a:gd name="T80" fmla="*/ 38 w 174"/>
                <a:gd name="T81" fmla="*/ 191 h 556"/>
                <a:gd name="T82" fmla="*/ 37 w 174"/>
                <a:gd name="T83" fmla="*/ 188 h 556"/>
                <a:gd name="T84" fmla="*/ 35 w 174"/>
                <a:gd name="T85" fmla="*/ 174 h 556"/>
                <a:gd name="T86" fmla="*/ 37 w 174"/>
                <a:gd name="T87" fmla="*/ 159 h 556"/>
                <a:gd name="T88" fmla="*/ 38 w 174"/>
                <a:gd name="T89" fmla="*/ 156 h 556"/>
                <a:gd name="T90" fmla="*/ 45 w 174"/>
                <a:gd name="T91" fmla="*/ 144 h 556"/>
                <a:gd name="T92" fmla="*/ 45 w 174"/>
                <a:gd name="T93" fmla="*/ 143 h 556"/>
                <a:gd name="T94" fmla="*/ 56 w 174"/>
                <a:gd name="T95" fmla="*/ 132 h 556"/>
                <a:gd name="T96" fmla="*/ 56 w 174"/>
                <a:gd name="T97" fmla="*/ 132 h 556"/>
                <a:gd name="T98" fmla="*/ 70 w 174"/>
                <a:gd name="T99" fmla="*/ 125 h 556"/>
                <a:gd name="T100" fmla="*/ 87 w 174"/>
                <a:gd name="T101" fmla="*/ 122 h 556"/>
                <a:gd name="T102" fmla="*/ 105 w 174"/>
                <a:gd name="T103" fmla="*/ 125 h 556"/>
                <a:gd name="T104" fmla="*/ 118 w 174"/>
                <a:gd name="T105" fmla="*/ 132 h 556"/>
                <a:gd name="T106" fmla="*/ 119 w 174"/>
                <a:gd name="T107" fmla="*/ 132 h 556"/>
                <a:gd name="T108" fmla="*/ 129 w 174"/>
                <a:gd name="T109" fmla="*/ 143 h 556"/>
                <a:gd name="T110" fmla="*/ 129 w 174"/>
                <a:gd name="T111" fmla="*/ 144 h 556"/>
                <a:gd name="T112" fmla="*/ 136 w 174"/>
                <a:gd name="T113" fmla="*/ 156 h 556"/>
                <a:gd name="T114" fmla="*/ 137 w 174"/>
                <a:gd name="T115" fmla="*/ 159 h 556"/>
                <a:gd name="T116" fmla="*/ 139 w 174"/>
                <a:gd name="T117" fmla="*/ 174 h 556"/>
                <a:gd name="T118" fmla="*/ 137 w 174"/>
                <a:gd name="T119" fmla="*/ 18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4" h="556">
                  <a:moveTo>
                    <a:pt x="139" y="105"/>
                  </a:moveTo>
                  <a:cubicBezTo>
                    <a:pt x="139" y="52"/>
                    <a:pt x="139" y="52"/>
                    <a:pt x="139" y="52"/>
                  </a:cubicBezTo>
                  <a:cubicBezTo>
                    <a:pt x="139" y="23"/>
                    <a:pt x="116" y="0"/>
                    <a:pt x="87" y="0"/>
                  </a:cubicBezTo>
                  <a:cubicBezTo>
                    <a:pt x="58" y="0"/>
                    <a:pt x="35" y="23"/>
                    <a:pt x="35" y="52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14" y="121"/>
                    <a:pt x="0" y="145"/>
                    <a:pt x="0" y="174"/>
                  </a:cubicBezTo>
                  <a:cubicBezTo>
                    <a:pt x="0" y="202"/>
                    <a:pt x="14" y="227"/>
                    <a:pt x="35" y="243"/>
                  </a:cubicBezTo>
                  <a:cubicBezTo>
                    <a:pt x="35" y="504"/>
                    <a:pt x="35" y="504"/>
                    <a:pt x="35" y="504"/>
                  </a:cubicBezTo>
                  <a:cubicBezTo>
                    <a:pt x="35" y="533"/>
                    <a:pt x="58" y="556"/>
                    <a:pt x="87" y="556"/>
                  </a:cubicBezTo>
                  <a:cubicBezTo>
                    <a:pt x="116" y="556"/>
                    <a:pt x="139" y="533"/>
                    <a:pt x="139" y="504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60" y="227"/>
                    <a:pt x="174" y="202"/>
                    <a:pt x="174" y="174"/>
                  </a:cubicBezTo>
                  <a:cubicBezTo>
                    <a:pt x="174" y="145"/>
                    <a:pt x="160" y="121"/>
                    <a:pt x="139" y="105"/>
                  </a:cubicBezTo>
                  <a:close/>
                  <a:moveTo>
                    <a:pt x="70" y="52"/>
                  </a:moveTo>
                  <a:cubicBezTo>
                    <a:pt x="70" y="43"/>
                    <a:pt x="78" y="35"/>
                    <a:pt x="87" y="35"/>
                  </a:cubicBezTo>
                  <a:cubicBezTo>
                    <a:pt x="97" y="35"/>
                    <a:pt x="105" y="43"/>
                    <a:pt x="105" y="52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99" y="87"/>
                    <a:pt x="93" y="87"/>
                    <a:pt x="87" y="87"/>
                  </a:cubicBezTo>
                  <a:cubicBezTo>
                    <a:pt x="81" y="87"/>
                    <a:pt x="75" y="87"/>
                    <a:pt x="70" y="89"/>
                  </a:cubicBezTo>
                  <a:lnTo>
                    <a:pt x="70" y="52"/>
                  </a:lnTo>
                  <a:close/>
                  <a:moveTo>
                    <a:pt x="105" y="504"/>
                  </a:moveTo>
                  <a:cubicBezTo>
                    <a:pt x="105" y="513"/>
                    <a:pt x="97" y="521"/>
                    <a:pt x="87" y="521"/>
                  </a:cubicBezTo>
                  <a:cubicBezTo>
                    <a:pt x="78" y="521"/>
                    <a:pt x="70" y="513"/>
                    <a:pt x="70" y="504"/>
                  </a:cubicBezTo>
                  <a:cubicBezTo>
                    <a:pt x="70" y="259"/>
                    <a:pt x="70" y="259"/>
                    <a:pt x="70" y="259"/>
                  </a:cubicBezTo>
                  <a:cubicBezTo>
                    <a:pt x="75" y="260"/>
                    <a:pt x="81" y="261"/>
                    <a:pt x="87" y="261"/>
                  </a:cubicBezTo>
                  <a:cubicBezTo>
                    <a:pt x="93" y="261"/>
                    <a:pt x="99" y="260"/>
                    <a:pt x="105" y="259"/>
                  </a:cubicBezTo>
                  <a:lnTo>
                    <a:pt x="105" y="504"/>
                  </a:lnTo>
                  <a:close/>
                  <a:moveTo>
                    <a:pt x="137" y="188"/>
                  </a:moveTo>
                  <a:cubicBezTo>
                    <a:pt x="137" y="189"/>
                    <a:pt x="136" y="190"/>
                    <a:pt x="136" y="191"/>
                  </a:cubicBezTo>
                  <a:cubicBezTo>
                    <a:pt x="134" y="196"/>
                    <a:pt x="132" y="200"/>
                    <a:pt x="129" y="204"/>
                  </a:cubicBezTo>
                  <a:cubicBezTo>
                    <a:pt x="129" y="204"/>
                    <a:pt x="129" y="204"/>
                    <a:pt x="129" y="204"/>
                  </a:cubicBezTo>
                  <a:cubicBezTo>
                    <a:pt x="126" y="208"/>
                    <a:pt x="123" y="212"/>
                    <a:pt x="119" y="215"/>
                  </a:cubicBezTo>
                  <a:cubicBezTo>
                    <a:pt x="118" y="215"/>
                    <a:pt x="118" y="215"/>
                    <a:pt x="118" y="215"/>
                  </a:cubicBezTo>
                  <a:cubicBezTo>
                    <a:pt x="114" y="218"/>
                    <a:pt x="110" y="221"/>
                    <a:pt x="105" y="223"/>
                  </a:cubicBezTo>
                  <a:cubicBezTo>
                    <a:pt x="99" y="225"/>
                    <a:pt x="93" y="226"/>
                    <a:pt x="87" y="226"/>
                  </a:cubicBezTo>
                  <a:cubicBezTo>
                    <a:pt x="81" y="226"/>
                    <a:pt x="75" y="225"/>
                    <a:pt x="70" y="223"/>
                  </a:cubicBezTo>
                  <a:cubicBezTo>
                    <a:pt x="65" y="221"/>
                    <a:pt x="60" y="218"/>
                    <a:pt x="56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2" y="212"/>
                    <a:pt x="48" y="208"/>
                    <a:pt x="45" y="204"/>
                  </a:cubicBezTo>
                  <a:cubicBezTo>
                    <a:pt x="45" y="204"/>
                    <a:pt x="45" y="204"/>
                    <a:pt x="45" y="204"/>
                  </a:cubicBezTo>
                  <a:cubicBezTo>
                    <a:pt x="42" y="200"/>
                    <a:pt x="40" y="196"/>
                    <a:pt x="38" y="191"/>
                  </a:cubicBezTo>
                  <a:cubicBezTo>
                    <a:pt x="38" y="190"/>
                    <a:pt x="38" y="189"/>
                    <a:pt x="37" y="188"/>
                  </a:cubicBezTo>
                  <a:cubicBezTo>
                    <a:pt x="36" y="184"/>
                    <a:pt x="35" y="179"/>
                    <a:pt x="35" y="174"/>
                  </a:cubicBezTo>
                  <a:cubicBezTo>
                    <a:pt x="35" y="169"/>
                    <a:pt x="36" y="164"/>
                    <a:pt x="37" y="159"/>
                  </a:cubicBezTo>
                  <a:cubicBezTo>
                    <a:pt x="38" y="158"/>
                    <a:pt x="38" y="157"/>
                    <a:pt x="38" y="156"/>
                  </a:cubicBezTo>
                  <a:cubicBezTo>
                    <a:pt x="40" y="152"/>
                    <a:pt x="42" y="147"/>
                    <a:pt x="45" y="144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8" y="139"/>
                    <a:pt x="52" y="136"/>
                    <a:pt x="56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60" y="129"/>
                    <a:pt x="65" y="127"/>
                    <a:pt x="70" y="125"/>
                  </a:cubicBezTo>
                  <a:cubicBezTo>
                    <a:pt x="75" y="123"/>
                    <a:pt x="81" y="122"/>
                    <a:pt x="87" y="122"/>
                  </a:cubicBezTo>
                  <a:cubicBezTo>
                    <a:pt x="93" y="122"/>
                    <a:pt x="99" y="123"/>
                    <a:pt x="105" y="125"/>
                  </a:cubicBezTo>
                  <a:cubicBezTo>
                    <a:pt x="110" y="127"/>
                    <a:pt x="114" y="129"/>
                    <a:pt x="118" y="132"/>
                  </a:cubicBezTo>
                  <a:cubicBezTo>
                    <a:pt x="118" y="132"/>
                    <a:pt x="118" y="132"/>
                    <a:pt x="119" y="132"/>
                  </a:cubicBezTo>
                  <a:cubicBezTo>
                    <a:pt x="123" y="136"/>
                    <a:pt x="126" y="139"/>
                    <a:pt x="129" y="143"/>
                  </a:cubicBezTo>
                  <a:cubicBezTo>
                    <a:pt x="129" y="143"/>
                    <a:pt x="129" y="143"/>
                    <a:pt x="129" y="144"/>
                  </a:cubicBezTo>
                  <a:cubicBezTo>
                    <a:pt x="132" y="147"/>
                    <a:pt x="134" y="152"/>
                    <a:pt x="136" y="156"/>
                  </a:cubicBezTo>
                  <a:cubicBezTo>
                    <a:pt x="136" y="157"/>
                    <a:pt x="137" y="158"/>
                    <a:pt x="137" y="159"/>
                  </a:cubicBezTo>
                  <a:cubicBezTo>
                    <a:pt x="138" y="164"/>
                    <a:pt x="139" y="169"/>
                    <a:pt x="139" y="174"/>
                  </a:cubicBezTo>
                  <a:cubicBezTo>
                    <a:pt x="139" y="179"/>
                    <a:pt x="138" y="184"/>
                    <a:pt x="137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29" name="Freeform 7"/>
            <p:cNvSpPr>
              <a:spLocks noEditPoints="1"/>
            </p:cNvSpPr>
            <p:nvPr/>
          </p:nvSpPr>
          <p:spPr bwMode="auto">
            <a:xfrm>
              <a:off x="730250" y="-1587"/>
              <a:ext cx="655638" cy="2095500"/>
            </a:xfrm>
            <a:custGeom>
              <a:avLst/>
              <a:gdLst>
                <a:gd name="T0" fmla="*/ 139 w 174"/>
                <a:gd name="T1" fmla="*/ 313 h 556"/>
                <a:gd name="T2" fmla="*/ 139 w 174"/>
                <a:gd name="T3" fmla="*/ 52 h 556"/>
                <a:gd name="T4" fmla="*/ 87 w 174"/>
                <a:gd name="T5" fmla="*/ 0 h 556"/>
                <a:gd name="T6" fmla="*/ 35 w 174"/>
                <a:gd name="T7" fmla="*/ 52 h 556"/>
                <a:gd name="T8" fmla="*/ 35 w 174"/>
                <a:gd name="T9" fmla="*/ 313 h 556"/>
                <a:gd name="T10" fmla="*/ 0 w 174"/>
                <a:gd name="T11" fmla="*/ 382 h 556"/>
                <a:gd name="T12" fmla="*/ 35 w 174"/>
                <a:gd name="T13" fmla="*/ 451 h 556"/>
                <a:gd name="T14" fmla="*/ 35 w 174"/>
                <a:gd name="T15" fmla="*/ 504 h 556"/>
                <a:gd name="T16" fmla="*/ 87 w 174"/>
                <a:gd name="T17" fmla="*/ 556 h 556"/>
                <a:gd name="T18" fmla="*/ 139 w 174"/>
                <a:gd name="T19" fmla="*/ 504 h 556"/>
                <a:gd name="T20" fmla="*/ 139 w 174"/>
                <a:gd name="T21" fmla="*/ 451 h 556"/>
                <a:gd name="T22" fmla="*/ 174 w 174"/>
                <a:gd name="T23" fmla="*/ 382 h 556"/>
                <a:gd name="T24" fmla="*/ 139 w 174"/>
                <a:gd name="T25" fmla="*/ 313 h 556"/>
                <a:gd name="T26" fmla="*/ 70 w 174"/>
                <a:gd name="T27" fmla="*/ 52 h 556"/>
                <a:gd name="T28" fmla="*/ 87 w 174"/>
                <a:gd name="T29" fmla="*/ 35 h 556"/>
                <a:gd name="T30" fmla="*/ 104 w 174"/>
                <a:gd name="T31" fmla="*/ 52 h 556"/>
                <a:gd name="T32" fmla="*/ 104 w 174"/>
                <a:gd name="T33" fmla="*/ 297 h 556"/>
                <a:gd name="T34" fmla="*/ 87 w 174"/>
                <a:gd name="T35" fmla="*/ 295 h 556"/>
                <a:gd name="T36" fmla="*/ 70 w 174"/>
                <a:gd name="T37" fmla="*/ 297 h 556"/>
                <a:gd name="T38" fmla="*/ 70 w 174"/>
                <a:gd name="T39" fmla="*/ 52 h 556"/>
                <a:gd name="T40" fmla="*/ 104 w 174"/>
                <a:gd name="T41" fmla="*/ 504 h 556"/>
                <a:gd name="T42" fmla="*/ 87 w 174"/>
                <a:gd name="T43" fmla="*/ 521 h 556"/>
                <a:gd name="T44" fmla="*/ 70 w 174"/>
                <a:gd name="T45" fmla="*/ 504 h 556"/>
                <a:gd name="T46" fmla="*/ 70 w 174"/>
                <a:gd name="T47" fmla="*/ 467 h 556"/>
                <a:gd name="T48" fmla="*/ 87 w 174"/>
                <a:gd name="T49" fmla="*/ 469 h 556"/>
                <a:gd name="T50" fmla="*/ 104 w 174"/>
                <a:gd name="T51" fmla="*/ 467 h 556"/>
                <a:gd name="T52" fmla="*/ 104 w 174"/>
                <a:gd name="T53" fmla="*/ 504 h 556"/>
                <a:gd name="T54" fmla="*/ 137 w 174"/>
                <a:gd name="T55" fmla="*/ 397 h 556"/>
                <a:gd name="T56" fmla="*/ 136 w 174"/>
                <a:gd name="T57" fmla="*/ 400 h 556"/>
                <a:gd name="T58" fmla="*/ 129 w 174"/>
                <a:gd name="T59" fmla="*/ 412 h 556"/>
                <a:gd name="T60" fmla="*/ 129 w 174"/>
                <a:gd name="T61" fmla="*/ 413 h 556"/>
                <a:gd name="T62" fmla="*/ 118 w 174"/>
                <a:gd name="T63" fmla="*/ 424 h 556"/>
                <a:gd name="T64" fmla="*/ 118 w 174"/>
                <a:gd name="T65" fmla="*/ 424 h 556"/>
                <a:gd name="T66" fmla="*/ 104 w 174"/>
                <a:gd name="T67" fmla="*/ 431 h 556"/>
                <a:gd name="T68" fmla="*/ 87 w 174"/>
                <a:gd name="T69" fmla="*/ 434 h 556"/>
                <a:gd name="T70" fmla="*/ 70 w 174"/>
                <a:gd name="T71" fmla="*/ 431 h 556"/>
                <a:gd name="T72" fmla="*/ 56 w 174"/>
                <a:gd name="T73" fmla="*/ 424 h 556"/>
                <a:gd name="T74" fmla="*/ 56 w 174"/>
                <a:gd name="T75" fmla="*/ 424 h 556"/>
                <a:gd name="T76" fmla="*/ 45 w 174"/>
                <a:gd name="T77" fmla="*/ 413 h 556"/>
                <a:gd name="T78" fmla="*/ 45 w 174"/>
                <a:gd name="T79" fmla="*/ 412 h 556"/>
                <a:gd name="T80" fmla="*/ 38 w 174"/>
                <a:gd name="T81" fmla="*/ 400 h 556"/>
                <a:gd name="T82" fmla="*/ 37 w 174"/>
                <a:gd name="T83" fmla="*/ 397 h 556"/>
                <a:gd name="T84" fmla="*/ 35 w 174"/>
                <a:gd name="T85" fmla="*/ 382 h 556"/>
                <a:gd name="T86" fmla="*/ 37 w 174"/>
                <a:gd name="T87" fmla="*/ 368 h 556"/>
                <a:gd name="T88" fmla="*/ 38 w 174"/>
                <a:gd name="T89" fmla="*/ 365 h 556"/>
                <a:gd name="T90" fmla="*/ 45 w 174"/>
                <a:gd name="T91" fmla="*/ 352 h 556"/>
                <a:gd name="T92" fmla="*/ 45 w 174"/>
                <a:gd name="T93" fmla="*/ 352 h 556"/>
                <a:gd name="T94" fmla="*/ 56 w 174"/>
                <a:gd name="T95" fmla="*/ 341 h 556"/>
                <a:gd name="T96" fmla="*/ 56 w 174"/>
                <a:gd name="T97" fmla="*/ 341 h 556"/>
                <a:gd name="T98" fmla="*/ 70 w 174"/>
                <a:gd name="T99" fmla="*/ 333 h 556"/>
                <a:gd name="T100" fmla="*/ 87 w 174"/>
                <a:gd name="T101" fmla="*/ 330 h 556"/>
                <a:gd name="T102" fmla="*/ 104 w 174"/>
                <a:gd name="T103" fmla="*/ 333 h 556"/>
                <a:gd name="T104" fmla="*/ 118 w 174"/>
                <a:gd name="T105" fmla="*/ 341 h 556"/>
                <a:gd name="T106" fmla="*/ 118 w 174"/>
                <a:gd name="T107" fmla="*/ 341 h 556"/>
                <a:gd name="T108" fmla="*/ 129 w 174"/>
                <a:gd name="T109" fmla="*/ 352 h 556"/>
                <a:gd name="T110" fmla="*/ 129 w 174"/>
                <a:gd name="T111" fmla="*/ 352 h 556"/>
                <a:gd name="T112" fmla="*/ 136 w 174"/>
                <a:gd name="T113" fmla="*/ 365 h 556"/>
                <a:gd name="T114" fmla="*/ 137 w 174"/>
                <a:gd name="T115" fmla="*/ 368 h 556"/>
                <a:gd name="T116" fmla="*/ 139 w 174"/>
                <a:gd name="T117" fmla="*/ 382 h 556"/>
                <a:gd name="T118" fmla="*/ 137 w 174"/>
                <a:gd name="T119" fmla="*/ 397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4" h="556">
                  <a:moveTo>
                    <a:pt x="139" y="313"/>
                  </a:moveTo>
                  <a:cubicBezTo>
                    <a:pt x="139" y="52"/>
                    <a:pt x="139" y="52"/>
                    <a:pt x="139" y="52"/>
                  </a:cubicBezTo>
                  <a:cubicBezTo>
                    <a:pt x="139" y="23"/>
                    <a:pt x="116" y="0"/>
                    <a:pt x="87" y="0"/>
                  </a:cubicBezTo>
                  <a:cubicBezTo>
                    <a:pt x="58" y="0"/>
                    <a:pt x="35" y="23"/>
                    <a:pt x="35" y="52"/>
                  </a:cubicBezTo>
                  <a:cubicBezTo>
                    <a:pt x="35" y="313"/>
                    <a:pt x="35" y="313"/>
                    <a:pt x="35" y="313"/>
                  </a:cubicBezTo>
                  <a:cubicBezTo>
                    <a:pt x="14" y="329"/>
                    <a:pt x="0" y="354"/>
                    <a:pt x="0" y="382"/>
                  </a:cubicBezTo>
                  <a:cubicBezTo>
                    <a:pt x="0" y="411"/>
                    <a:pt x="14" y="435"/>
                    <a:pt x="35" y="451"/>
                  </a:cubicBezTo>
                  <a:cubicBezTo>
                    <a:pt x="35" y="504"/>
                    <a:pt x="35" y="504"/>
                    <a:pt x="35" y="504"/>
                  </a:cubicBezTo>
                  <a:cubicBezTo>
                    <a:pt x="35" y="533"/>
                    <a:pt x="58" y="556"/>
                    <a:pt x="87" y="556"/>
                  </a:cubicBezTo>
                  <a:cubicBezTo>
                    <a:pt x="116" y="556"/>
                    <a:pt x="139" y="533"/>
                    <a:pt x="139" y="504"/>
                  </a:cubicBezTo>
                  <a:cubicBezTo>
                    <a:pt x="139" y="451"/>
                    <a:pt x="139" y="451"/>
                    <a:pt x="139" y="451"/>
                  </a:cubicBezTo>
                  <a:cubicBezTo>
                    <a:pt x="160" y="435"/>
                    <a:pt x="174" y="411"/>
                    <a:pt x="174" y="382"/>
                  </a:cubicBezTo>
                  <a:cubicBezTo>
                    <a:pt x="174" y="354"/>
                    <a:pt x="160" y="329"/>
                    <a:pt x="139" y="313"/>
                  </a:cubicBezTo>
                  <a:close/>
                  <a:moveTo>
                    <a:pt x="70" y="52"/>
                  </a:moveTo>
                  <a:cubicBezTo>
                    <a:pt x="70" y="43"/>
                    <a:pt x="77" y="35"/>
                    <a:pt x="87" y="35"/>
                  </a:cubicBezTo>
                  <a:cubicBezTo>
                    <a:pt x="97" y="35"/>
                    <a:pt x="104" y="43"/>
                    <a:pt x="104" y="52"/>
                  </a:cubicBezTo>
                  <a:cubicBezTo>
                    <a:pt x="104" y="297"/>
                    <a:pt x="104" y="297"/>
                    <a:pt x="104" y="297"/>
                  </a:cubicBezTo>
                  <a:cubicBezTo>
                    <a:pt x="99" y="296"/>
                    <a:pt x="93" y="295"/>
                    <a:pt x="87" y="295"/>
                  </a:cubicBezTo>
                  <a:cubicBezTo>
                    <a:pt x="81" y="295"/>
                    <a:pt x="75" y="296"/>
                    <a:pt x="70" y="297"/>
                  </a:cubicBezTo>
                  <a:lnTo>
                    <a:pt x="70" y="52"/>
                  </a:lnTo>
                  <a:close/>
                  <a:moveTo>
                    <a:pt x="104" y="504"/>
                  </a:moveTo>
                  <a:cubicBezTo>
                    <a:pt x="104" y="513"/>
                    <a:pt x="97" y="521"/>
                    <a:pt x="87" y="521"/>
                  </a:cubicBezTo>
                  <a:cubicBezTo>
                    <a:pt x="77" y="521"/>
                    <a:pt x="70" y="513"/>
                    <a:pt x="70" y="504"/>
                  </a:cubicBezTo>
                  <a:cubicBezTo>
                    <a:pt x="70" y="467"/>
                    <a:pt x="70" y="467"/>
                    <a:pt x="70" y="467"/>
                  </a:cubicBezTo>
                  <a:cubicBezTo>
                    <a:pt x="75" y="469"/>
                    <a:pt x="81" y="469"/>
                    <a:pt x="87" y="469"/>
                  </a:cubicBezTo>
                  <a:cubicBezTo>
                    <a:pt x="93" y="469"/>
                    <a:pt x="99" y="469"/>
                    <a:pt x="104" y="467"/>
                  </a:cubicBezTo>
                  <a:lnTo>
                    <a:pt x="104" y="504"/>
                  </a:lnTo>
                  <a:close/>
                  <a:moveTo>
                    <a:pt x="137" y="397"/>
                  </a:moveTo>
                  <a:cubicBezTo>
                    <a:pt x="137" y="398"/>
                    <a:pt x="136" y="399"/>
                    <a:pt x="136" y="400"/>
                  </a:cubicBezTo>
                  <a:cubicBezTo>
                    <a:pt x="134" y="404"/>
                    <a:pt x="132" y="409"/>
                    <a:pt x="129" y="412"/>
                  </a:cubicBezTo>
                  <a:cubicBezTo>
                    <a:pt x="129" y="412"/>
                    <a:pt x="129" y="413"/>
                    <a:pt x="129" y="413"/>
                  </a:cubicBezTo>
                  <a:cubicBezTo>
                    <a:pt x="126" y="417"/>
                    <a:pt x="123" y="420"/>
                    <a:pt x="118" y="424"/>
                  </a:cubicBezTo>
                  <a:cubicBezTo>
                    <a:pt x="118" y="424"/>
                    <a:pt x="118" y="424"/>
                    <a:pt x="118" y="424"/>
                  </a:cubicBezTo>
                  <a:cubicBezTo>
                    <a:pt x="114" y="427"/>
                    <a:pt x="109" y="429"/>
                    <a:pt x="104" y="431"/>
                  </a:cubicBezTo>
                  <a:cubicBezTo>
                    <a:pt x="99" y="433"/>
                    <a:pt x="93" y="434"/>
                    <a:pt x="87" y="434"/>
                  </a:cubicBezTo>
                  <a:cubicBezTo>
                    <a:pt x="81" y="434"/>
                    <a:pt x="75" y="433"/>
                    <a:pt x="70" y="431"/>
                  </a:cubicBezTo>
                  <a:cubicBezTo>
                    <a:pt x="65" y="429"/>
                    <a:pt x="60" y="427"/>
                    <a:pt x="56" y="424"/>
                  </a:cubicBezTo>
                  <a:cubicBezTo>
                    <a:pt x="56" y="424"/>
                    <a:pt x="56" y="424"/>
                    <a:pt x="56" y="424"/>
                  </a:cubicBezTo>
                  <a:cubicBezTo>
                    <a:pt x="51" y="420"/>
                    <a:pt x="48" y="417"/>
                    <a:pt x="45" y="413"/>
                  </a:cubicBezTo>
                  <a:cubicBezTo>
                    <a:pt x="45" y="413"/>
                    <a:pt x="45" y="412"/>
                    <a:pt x="45" y="412"/>
                  </a:cubicBezTo>
                  <a:cubicBezTo>
                    <a:pt x="42" y="409"/>
                    <a:pt x="40" y="404"/>
                    <a:pt x="38" y="400"/>
                  </a:cubicBezTo>
                  <a:cubicBezTo>
                    <a:pt x="38" y="399"/>
                    <a:pt x="37" y="398"/>
                    <a:pt x="37" y="397"/>
                  </a:cubicBezTo>
                  <a:cubicBezTo>
                    <a:pt x="36" y="392"/>
                    <a:pt x="35" y="387"/>
                    <a:pt x="35" y="382"/>
                  </a:cubicBezTo>
                  <a:cubicBezTo>
                    <a:pt x="35" y="377"/>
                    <a:pt x="36" y="372"/>
                    <a:pt x="37" y="368"/>
                  </a:cubicBezTo>
                  <a:cubicBezTo>
                    <a:pt x="37" y="367"/>
                    <a:pt x="38" y="366"/>
                    <a:pt x="38" y="365"/>
                  </a:cubicBezTo>
                  <a:cubicBezTo>
                    <a:pt x="40" y="360"/>
                    <a:pt x="42" y="356"/>
                    <a:pt x="45" y="352"/>
                  </a:cubicBezTo>
                  <a:cubicBezTo>
                    <a:pt x="45" y="352"/>
                    <a:pt x="45" y="352"/>
                    <a:pt x="45" y="352"/>
                  </a:cubicBezTo>
                  <a:cubicBezTo>
                    <a:pt x="48" y="348"/>
                    <a:pt x="51" y="344"/>
                    <a:pt x="56" y="341"/>
                  </a:cubicBezTo>
                  <a:cubicBezTo>
                    <a:pt x="56" y="341"/>
                    <a:pt x="56" y="341"/>
                    <a:pt x="56" y="341"/>
                  </a:cubicBezTo>
                  <a:cubicBezTo>
                    <a:pt x="60" y="338"/>
                    <a:pt x="65" y="335"/>
                    <a:pt x="70" y="333"/>
                  </a:cubicBezTo>
                  <a:cubicBezTo>
                    <a:pt x="75" y="331"/>
                    <a:pt x="81" y="330"/>
                    <a:pt x="87" y="330"/>
                  </a:cubicBezTo>
                  <a:cubicBezTo>
                    <a:pt x="93" y="330"/>
                    <a:pt x="99" y="331"/>
                    <a:pt x="104" y="333"/>
                  </a:cubicBezTo>
                  <a:cubicBezTo>
                    <a:pt x="109" y="335"/>
                    <a:pt x="114" y="338"/>
                    <a:pt x="118" y="341"/>
                  </a:cubicBezTo>
                  <a:cubicBezTo>
                    <a:pt x="118" y="341"/>
                    <a:pt x="118" y="341"/>
                    <a:pt x="118" y="341"/>
                  </a:cubicBezTo>
                  <a:cubicBezTo>
                    <a:pt x="123" y="344"/>
                    <a:pt x="126" y="348"/>
                    <a:pt x="129" y="352"/>
                  </a:cubicBezTo>
                  <a:cubicBezTo>
                    <a:pt x="129" y="352"/>
                    <a:pt x="129" y="352"/>
                    <a:pt x="129" y="352"/>
                  </a:cubicBezTo>
                  <a:cubicBezTo>
                    <a:pt x="132" y="356"/>
                    <a:pt x="134" y="360"/>
                    <a:pt x="136" y="365"/>
                  </a:cubicBezTo>
                  <a:cubicBezTo>
                    <a:pt x="136" y="366"/>
                    <a:pt x="137" y="367"/>
                    <a:pt x="137" y="368"/>
                  </a:cubicBezTo>
                  <a:cubicBezTo>
                    <a:pt x="138" y="372"/>
                    <a:pt x="139" y="377"/>
                    <a:pt x="139" y="382"/>
                  </a:cubicBezTo>
                  <a:cubicBezTo>
                    <a:pt x="139" y="387"/>
                    <a:pt x="138" y="392"/>
                    <a:pt x="137" y="3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</p:grpSp>
      <p:grpSp>
        <p:nvGrpSpPr>
          <p:cNvPr id="30" name="Group 239"/>
          <p:cNvGrpSpPr/>
          <p:nvPr/>
        </p:nvGrpSpPr>
        <p:grpSpPr>
          <a:xfrm>
            <a:off x="6464412" y="4819519"/>
            <a:ext cx="613736" cy="613615"/>
            <a:chOff x="7938" y="-3175"/>
            <a:chExt cx="8029575" cy="8027988"/>
          </a:xfrm>
          <a:solidFill>
            <a:schemeClr val="bg1"/>
          </a:solidFill>
        </p:grpSpPr>
        <p:sp>
          <p:nvSpPr>
            <p:cNvPr id="31" name="Freeform 23"/>
            <p:cNvSpPr>
              <a:spLocks noEditPoints="1"/>
            </p:cNvSpPr>
            <p:nvPr/>
          </p:nvSpPr>
          <p:spPr bwMode="auto">
            <a:xfrm>
              <a:off x="7938" y="-3175"/>
              <a:ext cx="8029575" cy="8027988"/>
            </a:xfrm>
            <a:custGeom>
              <a:avLst/>
              <a:gdLst>
                <a:gd name="T0" fmla="*/ 818 w 2138"/>
                <a:gd name="T1" fmla="*/ 1635 h 2138"/>
                <a:gd name="T2" fmla="*/ 818 w 2138"/>
                <a:gd name="T3" fmla="*/ 1635 h 2138"/>
                <a:gd name="T4" fmla="*/ 1257 w 2138"/>
                <a:gd name="T5" fmla="*/ 1507 h 2138"/>
                <a:gd name="T6" fmla="*/ 1301 w 2138"/>
                <a:gd name="T7" fmla="*/ 1550 h 2138"/>
                <a:gd name="T8" fmla="*/ 1249 w 2138"/>
                <a:gd name="T9" fmla="*/ 1602 h 2138"/>
                <a:gd name="T10" fmla="*/ 1711 w 2138"/>
                <a:gd name="T11" fmla="*/ 2064 h 2138"/>
                <a:gd name="T12" fmla="*/ 1888 w 2138"/>
                <a:gd name="T13" fmla="*/ 2138 h 2138"/>
                <a:gd name="T14" fmla="*/ 2065 w 2138"/>
                <a:gd name="T15" fmla="*/ 2064 h 2138"/>
                <a:gd name="T16" fmla="*/ 2138 w 2138"/>
                <a:gd name="T17" fmla="*/ 1888 h 2138"/>
                <a:gd name="T18" fmla="*/ 2065 w 2138"/>
                <a:gd name="T19" fmla="*/ 1711 h 2138"/>
                <a:gd name="T20" fmla="*/ 1603 w 2138"/>
                <a:gd name="T21" fmla="*/ 1248 h 2138"/>
                <a:gd name="T22" fmla="*/ 1551 w 2138"/>
                <a:gd name="T23" fmla="*/ 1300 h 2138"/>
                <a:gd name="T24" fmla="*/ 1507 w 2138"/>
                <a:gd name="T25" fmla="*/ 1257 h 2138"/>
                <a:gd name="T26" fmla="*/ 1633 w 2138"/>
                <a:gd name="T27" fmla="*/ 760 h 2138"/>
                <a:gd name="T28" fmla="*/ 1396 w 2138"/>
                <a:gd name="T29" fmla="*/ 239 h 2138"/>
                <a:gd name="T30" fmla="*/ 818 w 2138"/>
                <a:gd name="T31" fmla="*/ 0 h 2138"/>
                <a:gd name="T32" fmla="*/ 240 w 2138"/>
                <a:gd name="T33" fmla="*/ 239 h 2138"/>
                <a:gd name="T34" fmla="*/ 0 w 2138"/>
                <a:gd name="T35" fmla="*/ 817 h 2138"/>
                <a:gd name="T36" fmla="*/ 240 w 2138"/>
                <a:gd name="T37" fmla="*/ 1395 h 2138"/>
                <a:gd name="T38" fmla="*/ 818 w 2138"/>
                <a:gd name="T39" fmla="*/ 1635 h 2138"/>
                <a:gd name="T40" fmla="*/ 2009 w 2138"/>
                <a:gd name="T41" fmla="*/ 1888 h 2138"/>
                <a:gd name="T42" fmla="*/ 1973 w 2138"/>
                <a:gd name="T43" fmla="*/ 1973 h 2138"/>
                <a:gd name="T44" fmla="*/ 1888 w 2138"/>
                <a:gd name="T45" fmla="*/ 2008 h 2138"/>
                <a:gd name="T46" fmla="*/ 1803 w 2138"/>
                <a:gd name="T47" fmla="*/ 1973 h 2138"/>
                <a:gd name="T48" fmla="*/ 1444 w 2138"/>
                <a:gd name="T49" fmla="*/ 1614 h 2138"/>
                <a:gd name="T50" fmla="*/ 1614 w 2138"/>
                <a:gd name="T51" fmla="*/ 1444 h 2138"/>
                <a:gd name="T52" fmla="*/ 1973 w 2138"/>
                <a:gd name="T53" fmla="*/ 1802 h 2138"/>
                <a:gd name="T54" fmla="*/ 2009 w 2138"/>
                <a:gd name="T55" fmla="*/ 1888 h 2138"/>
                <a:gd name="T56" fmla="*/ 1392 w 2138"/>
                <a:gd name="T57" fmla="*/ 1459 h 2138"/>
                <a:gd name="T58" fmla="*/ 1361 w 2138"/>
                <a:gd name="T59" fmla="*/ 1427 h 2138"/>
                <a:gd name="T60" fmla="*/ 1362 w 2138"/>
                <a:gd name="T61" fmla="*/ 1427 h 2138"/>
                <a:gd name="T62" fmla="*/ 1377 w 2138"/>
                <a:gd name="T63" fmla="*/ 1413 h 2138"/>
                <a:gd name="T64" fmla="*/ 1380 w 2138"/>
                <a:gd name="T65" fmla="*/ 1410 h 2138"/>
                <a:gd name="T66" fmla="*/ 1396 w 2138"/>
                <a:gd name="T67" fmla="*/ 1395 h 2138"/>
                <a:gd name="T68" fmla="*/ 1411 w 2138"/>
                <a:gd name="T69" fmla="*/ 1380 h 2138"/>
                <a:gd name="T70" fmla="*/ 1413 w 2138"/>
                <a:gd name="T71" fmla="*/ 1377 h 2138"/>
                <a:gd name="T72" fmla="*/ 1428 w 2138"/>
                <a:gd name="T73" fmla="*/ 1361 h 2138"/>
                <a:gd name="T74" fmla="*/ 1428 w 2138"/>
                <a:gd name="T75" fmla="*/ 1361 h 2138"/>
                <a:gd name="T76" fmla="*/ 1459 w 2138"/>
                <a:gd name="T77" fmla="*/ 1392 h 2138"/>
                <a:gd name="T78" fmla="*/ 1392 w 2138"/>
                <a:gd name="T79" fmla="*/ 1459 h 2138"/>
                <a:gd name="T80" fmla="*/ 331 w 2138"/>
                <a:gd name="T81" fmla="*/ 331 h 2138"/>
                <a:gd name="T82" fmla="*/ 818 w 2138"/>
                <a:gd name="T83" fmla="*/ 129 h 2138"/>
                <a:gd name="T84" fmla="*/ 1304 w 2138"/>
                <a:gd name="T85" fmla="*/ 331 h 2138"/>
                <a:gd name="T86" fmla="*/ 1504 w 2138"/>
                <a:gd name="T87" fmla="*/ 769 h 2138"/>
                <a:gd name="T88" fmla="*/ 1371 w 2138"/>
                <a:gd name="T89" fmla="*/ 1226 h 2138"/>
                <a:gd name="T90" fmla="*/ 1371 w 2138"/>
                <a:gd name="T91" fmla="*/ 1226 h 2138"/>
                <a:gd name="T92" fmla="*/ 1304 w 2138"/>
                <a:gd name="T93" fmla="*/ 1303 h 2138"/>
                <a:gd name="T94" fmla="*/ 1280 w 2138"/>
                <a:gd name="T95" fmla="*/ 1326 h 2138"/>
                <a:gd name="T96" fmla="*/ 1226 w 2138"/>
                <a:gd name="T97" fmla="*/ 1370 h 2138"/>
                <a:gd name="T98" fmla="*/ 818 w 2138"/>
                <a:gd name="T99" fmla="*/ 1505 h 2138"/>
                <a:gd name="T100" fmla="*/ 331 w 2138"/>
                <a:gd name="T101" fmla="*/ 1303 h 2138"/>
                <a:gd name="T102" fmla="*/ 331 w 2138"/>
                <a:gd name="T103" fmla="*/ 331 h 2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38" h="2138">
                  <a:moveTo>
                    <a:pt x="818" y="1635"/>
                  </a:moveTo>
                  <a:cubicBezTo>
                    <a:pt x="818" y="1635"/>
                    <a:pt x="818" y="1635"/>
                    <a:pt x="818" y="1635"/>
                  </a:cubicBezTo>
                  <a:cubicBezTo>
                    <a:pt x="975" y="1635"/>
                    <a:pt x="1126" y="1590"/>
                    <a:pt x="1257" y="1507"/>
                  </a:cubicBezTo>
                  <a:cubicBezTo>
                    <a:pt x="1301" y="1550"/>
                    <a:pt x="1301" y="1550"/>
                    <a:pt x="1301" y="1550"/>
                  </a:cubicBezTo>
                  <a:cubicBezTo>
                    <a:pt x="1249" y="1602"/>
                    <a:pt x="1249" y="1602"/>
                    <a:pt x="1249" y="1602"/>
                  </a:cubicBezTo>
                  <a:cubicBezTo>
                    <a:pt x="1711" y="2064"/>
                    <a:pt x="1711" y="2064"/>
                    <a:pt x="1711" y="2064"/>
                  </a:cubicBezTo>
                  <a:cubicBezTo>
                    <a:pt x="1758" y="2112"/>
                    <a:pt x="1821" y="2138"/>
                    <a:pt x="1888" y="2138"/>
                  </a:cubicBezTo>
                  <a:cubicBezTo>
                    <a:pt x="1955" y="2138"/>
                    <a:pt x="2018" y="2112"/>
                    <a:pt x="2065" y="2064"/>
                  </a:cubicBezTo>
                  <a:cubicBezTo>
                    <a:pt x="2112" y="2017"/>
                    <a:pt x="2138" y="1954"/>
                    <a:pt x="2138" y="1888"/>
                  </a:cubicBezTo>
                  <a:cubicBezTo>
                    <a:pt x="2138" y="1821"/>
                    <a:pt x="2112" y="1758"/>
                    <a:pt x="2065" y="1711"/>
                  </a:cubicBezTo>
                  <a:cubicBezTo>
                    <a:pt x="1603" y="1248"/>
                    <a:pt x="1603" y="1248"/>
                    <a:pt x="1603" y="1248"/>
                  </a:cubicBezTo>
                  <a:cubicBezTo>
                    <a:pt x="1551" y="1300"/>
                    <a:pt x="1551" y="1300"/>
                    <a:pt x="1551" y="1300"/>
                  </a:cubicBezTo>
                  <a:cubicBezTo>
                    <a:pt x="1507" y="1257"/>
                    <a:pt x="1507" y="1257"/>
                    <a:pt x="1507" y="1257"/>
                  </a:cubicBezTo>
                  <a:cubicBezTo>
                    <a:pt x="1601" y="1110"/>
                    <a:pt x="1645" y="935"/>
                    <a:pt x="1633" y="760"/>
                  </a:cubicBezTo>
                  <a:cubicBezTo>
                    <a:pt x="1619" y="563"/>
                    <a:pt x="1535" y="379"/>
                    <a:pt x="1396" y="239"/>
                  </a:cubicBezTo>
                  <a:cubicBezTo>
                    <a:pt x="1241" y="85"/>
                    <a:pt x="1036" y="0"/>
                    <a:pt x="818" y="0"/>
                  </a:cubicBezTo>
                  <a:cubicBezTo>
                    <a:pt x="599" y="0"/>
                    <a:pt x="394" y="85"/>
                    <a:pt x="240" y="239"/>
                  </a:cubicBezTo>
                  <a:cubicBezTo>
                    <a:pt x="85" y="394"/>
                    <a:pt x="0" y="599"/>
                    <a:pt x="0" y="817"/>
                  </a:cubicBezTo>
                  <a:cubicBezTo>
                    <a:pt x="0" y="1036"/>
                    <a:pt x="85" y="1241"/>
                    <a:pt x="240" y="1395"/>
                  </a:cubicBezTo>
                  <a:cubicBezTo>
                    <a:pt x="394" y="1550"/>
                    <a:pt x="599" y="1635"/>
                    <a:pt x="818" y="1635"/>
                  </a:cubicBezTo>
                  <a:close/>
                  <a:moveTo>
                    <a:pt x="2009" y="1888"/>
                  </a:moveTo>
                  <a:cubicBezTo>
                    <a:pt x="2009" y="1920"/>
                    <a:pt x="1996" y="1950"/>
                    <a:pt x="1973" y="1973"/>
                  </a:cubicBezTo>
                  <a:cubicBezTo>
                    <a:pt x="1950" y="1996"/>
                    <a:pt x="1920" y="2008"/>
                    <a:pt x="1888" y="2008"/>
                  </a:cubicBezTo>
                  <a:cubicBezTo>
                    <a:pt x="1856" y="2008"/>
                    <a:pt x="1826" y="1996"/>
                    <a:pt x="1803" y="1973"/>
                  </a:cubicBezTo>
                  <a:cubicBezTo>
                    <a:pt x="1444" y="1614"/>
                    <a:pt x="1444" y="1614"/>
                    <a:pt x="1444" y="1614"/>
                  </a:cubicBezTo>
                  <a:cubicBezTo>
                    <a:pt x="1614" y="1444"/>
                    <a:pt x="1614" y="1444"/>
                    <a:pt x="1614" y="1444"/>
                  </a:cubicBezTo>
                  <a:cubicBezTo>
                    <a:pt x="1973" y="1802"/>
                    <a:pt x="1973" y="1802"/>
                    <a:pt x="1973" y="1802"/>
                  </a:cubicBezTo>
                  <a:cubicBezTo>
                    <a:pt x="1996" y="1825"/>
                    <a:pt x="2009" y="1855"/>
                    <a:pt x="2009" y="1888"/>
                  </a:cubicBezTo>
                  <a:close/>
                  <a:moveTo>
                    <a:pt x="1392" y="1459"/>
                  </a:moveTo>
                  <a:cubicBezTo>
                    <a:pt x="1361" y="1427"/>
                    <a:pt x="1361" y="1427"/>
                    <a:pt x="1361" y="1427"/>
                  </a:cubicBezTo>
                  <a:cubicBezTo>
                    <a:pt x="1361" y="1427"/>
                    <a:pt x="1362" y="1427"/>
                    <a:pt x="1362" y="1427"/>
                  </a:cubicBezTo>
                  <a:cubicBezTo>
                    <a:pt x="1367" y="1422"/>
                    <a:pt x="1372" y="1418"/>
                    <a:pt x="1377" y="1413"/>
                  </a:cubicBezTo>
                  <a:cubicBezTo>
                    <a:pt x="1378" y="1412"/>
                    <a:pt x="1379" y="1411"/>
                    <a:pt x="1380" y="1410"/>
                  </a:cubicBezTo>
                  <a:cubicBezTo>
                    <a:pt x="1385" y="1405"/>
                    <a:pt x="1391" y="1400"/>
                    <a:pt x="1396" y="1395"/>
                  </a:cubicBezTo>
                  <a:cubicBezTo>
                    <a:pt x="1401" y="1390"/>
                    <a:pt x="1406" y="1385"/>
                    <a:pt x="1411" y="1380"/>
                  </a:cubicBezTo>
                  <a:cubicBezTo>
                    <a:pt x="1411" y="1379"/>
                    <a:pt x="1412" y="1378"/>
                    <a:pt x="1413" y="1377"/>
                  </a:cubicBezTo>
                  <a:cubicBezTo>
                    <a:pt x="1418" y="1372"/>
                    <a:pt x="1423" y="1366"/>
                    <a:pt x="1428" y="1361"/>
                  </a:cubicBezTo>
                  <a:cubicBezTo>
                    <a:pt x="1428" y="1361"/>
                    <a:pt x="1428" y="1361"/>
                    <a:pt x="1428" y="1361"/>
                  </a:cubicBezTo>
                  <a:cubicBezTo>
                    <a:pt x="1459" y="1392"/>
                    <a:pt x="1459" y="1392"/>
                    <a:pt x="1459" y="1392"/>
                  </a:cubicBezTo>
                  <a:lnTo>
                    <a:pt x="1392" y="1459"/>
                  </a:lnTo>
                  <a:close/>
                  <a:moveTo>
                    <a:pt x="331" y="331"/>
                  </a:moveTo>
                  <a:cubicBezTo>
                    <a:pt x="461" y="201"/>
                    <a:pt x="634" y="129"/>
                    <a:pt x="818" y="129"/>
                  </a:cubicBezTo>
                  <a:cubicBezTo>
                    <a:pt x="1001" y="129"/>
                    <a:pt x="1174" y="201"/>
                    <a:pt x="1304" y="331"/>
                  </a:cubicBezTo>
                  <a:cubicBezTo>
                    <a:pt x="1421" y="448"/>
                    <a:pt x="1492" y="604"/>
                    <a:pt x="1504" y="769"/>
                  </a:cubicBezTo>
                  <a:cubicBezTo>
                    <a:pt x="1515" y="932"/>
                    <a:pt x="1468" y="1095"/>
                    <a:pt x="1371" y="1226"/>
                  </a:cubicBezTo>
                  <a:cubicBezTo>
                    <a:pt x="1371" y="1226"/>
                    <a:pt x="1371" y="1226"/>
                    <a:pt x="1371" y="1226"/>
                  </a:cubicBezTo>
                  <a:cubicBezTo>
                    <a:pt x="1351" y="1253"/>
                    <a:pt x="1328" y="1279"/>
                    <a:pt x="1304" y="1303"/>
                  </a:cubicBezTo>
                  <a:cubicBezTo>
                    <a:pt x="1296" y="1311"/>
                    <a:pt x="1288" y="1319"/>
                    <a:pt x="1280" y="1326"/>
                  </a:cubicBezTo>
                  <a:cubicBezTo>
                    <a:pt x="1263" y="1342"/>
                    <a:pt x="1245" y="1357"/>
                    <a:pt x="1226" y="1370"/>
                  </a:cubicBezTo>
                  <a:cubicBezTo>
                    <a:pt x="1107" y="1458"/>
                    <a:pt x="966" y="1505"/>
                    <a:pt x="818" y="1505"/>
                  </a:cubicBezTo>
                  <a:cubicBezTo>
                    <a:pt x="634" y="1505"/>
                    <a:pt x="461" y="1433"/>
                    <a:pt x="331" y="1303"/>
                  </a:cubicBezTo>
                  <a:cubicBezTo>
                    <a:pt x="63" y="1035"/>
                    <a:pt x="63" y="599"/>
                    <a:pt x="331" y="3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32" name="Freeform 24"/>
            <p:cNvSpPr>
              <a:spLocks noEditPoints="1"/>
            </p:cNvSpPr>
            <p:nvPr/>
          </p:nvSpPr>
          <p:spPr bwMode="auto">
            <a:xfrm>
              <a:off x="788988" y="976313"/>
              <a:ext cx="4578350" cy="4176713"/>
            </a:xfrm>
            <a:custGeom>
              <a:avLst/>
              <a:gdLst>
                <a:gd name="T0" fmla="*/ 577 w 1219"/>
                <a:gd name="T1" fmla="*/ 1111 h 1112"/>
                <a:gd name="T2" fmla="*/ 577 w 1219"/>
                <a:gd name="T3" fmla="*/ 1112 h 1112"/>
                <a:gd name="T4" fmla="*/ 610 w 1219"/>
                <a:gd name="T5" fmla="*/ 1112 h 1112"/>
                <a:gd name="T6" fmla="*/ 940 w 1219"/>
                <a:gd name="T7" fmla="*/ 1003 h 1112"/>
                <a:gd name="T8" fmla="*/ 1002 w 1219"/>
                <a:gd name="T9" fmla="*/ 949 h 1112"/>
                <a:gd name="T10" fmla="*/ 1057 w 1219"/>
                <a:gd name="T11" fmla="*/ 886 h 1112"/>
                <a:gd name="T12" fmla="*/ 1003 w 1219"/>
                <a:gd name="T13" fmla="*/ 163 h 1112"/>
                <a:gd name="T14" fmla="*/ 610 w 1219"/>
                <a:gd name="T15" fmla="*/ 0 h 1112"/>
                <a:gd name="T16" fmla="*/ 217 w 1219"/>
                <a:gd name="T17" fmla="*/ 163 h 1112"/>
                <a:gd name="T18" fmla="*/ 217 w 1219"/>
                <a:gd name="T19" fmla="*/ 949 h 1112"/>
                <a:gd name="T20" fmla="*/ 577 w 1219"/>
                <a:gd name="T21" fmla="*/ 1111 h 1112"/>
                <a:gd name="T22" fmla="*/ 262 w 1219"/>
                <a:gd name="T23" fmla="*/ 209 h 1112"/>
                <a:gd name="T24" fmla="*/ 610 w 1219"/>
                <a:gd name="T25" fmla="*/ 65 h 1112"/>
                <a:gd name="T26" fmla="*/ 957 w 1219"/>
                <a:gd name="T27" fmla="*/ 209 h 1112"/>
                <a:gd name="T28" fmla="*/ 1005 w 1219"/>
                <a:gd name="T29" fmla="*/ 848 h 1112"/>
                <a:gd name="T30" fmla="*/ 957 w 1219"/>
                <a:gd name="T31" fmla="*/ 903 h 1112"/>
                <a:gd name="T32" fmla="*/ 901 w 1219"/>
                <a:gd name="T33" fmla="*/ 951 h 1112"/>
                <a:gd name="T34" fmla="*/ 612 w 1219"/>
                <a:gd name="T35" fmla="*/ 1047 h 1112"/>
                <a:gd name="T36" fmla="*/ 610 w 1219"/>
                <a:gd name="T37" fmla="*/ 1047 h 1112"/>
                <a:gd name="T38" fmla="*/ 262 w 1219"/>
                <a:gd name="T39" fmla="*/ 903 h 1112"/>
                <a:gd name="T40" fmla="*/ 262 w 1219"/>
                <a:gd name="T41" fmla="*/ 209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9" h="1112">
                  <a:moveTo>
                    <a:pt x="577" y="1111"/>
                  </a:moveTo>
                  <a:cubicBezTo>
                    <a:pt x="577" y="1112"/>
                    <a:pt x="577" y="1112"/>
                    <a:pt x="577" y="1112"/>
                  </a:cubicBezTo>
                  <a:cubicBezTo>
                    <a:pt x="610" y="1112"/>
                    <a:pt x="610" y="1112"/>
                    <a:pt x="610" y="1112"/>
                  </a:cubicBezTo>
                  <a:cubicBezTo>
                    <a:pt x="730" y="1112"/>
                    <a:pt x="844" y="1074"/>
                    <a:pt x="940" y="1003"/>
                  </a:cubicBezTo>
                  <a:cubicBezTo>
                    <a:pt x="962" y="987"/>
                    <a:pt x="983" y="969"/>
                    <a:pt x="1002" y="949"/>
                  </a:cubicBezTo>
                  <a:cubicBezTo>
                    <a:pt x="1022" y="930"/>
                    <a:pt x="1040" y="908"/>
                    <a:pt x="1057" y="886"/>
                  </a:cubicBezTo>
                  <a:cubicBezTo>
                    <a:pt x="1219" y="667"/>
                    <a:pt x="1196" y="356"/>
                    <a:pt x="1003" y="163"/>
                  </a:cubicBezTo>
                  <a:cubicBezTo>
                    <a:pt x="898" y="58"/>
                    <a:pt x="758" y="0"/>
                    <a:pt x="610" y="0"/>
                  </a:cubicBezTo>
                  <a:cubicBezTo>
                    <a:pt x="461" y="0"/>
                    <a:pt x="322" y="58"/>
                    <a:pt x="217" y="163"/>
                  </a:cubicBezTo>
                  <a:cubicBezTo>
                    <a:pt x="0" y="380"/>
                    <a:pt x="0" y="732"/>
                    <a:pt x="217" y="949"/>
                  </a:cubicBezTo>
                  <a:cubicBezTo>
                    <a:pt x="314" y="1046"/>
                    <a:pt x="441" y="1103"/>
                    <a:pt x="577" y="1111"/>
                  </a:cubicBezTo>
                  <a:close/>
                  <a:moveTo>
                    <a:pt x="262" y="209"/>
                  </a:moveTo>
                  <a:cubicBezTo>
                    <a:pt x="355" y="116"/>
                    <a:pt x="478" y="65"/>
                    <a:pt x="610" y="65"/>
                  </a:cubicBezTo>
                  <a:cubicBezTo>
                    <a:pt x="741" y="65"/>
                    <a:pt x="864" y="116"/>
                    <a:pt x="957" y="209"/>
                  </a:cubicBezTo>
                  <a:cubicBezTo>
                    <a:pt x="1127" y="380"/>
                    <a:pt x="1148" y="654"/>
                    <a:pt x="1005" y="848"/>
                  </a:cubicBezTo>
                  <a:cubicBezTo>
                    <a:pt x="990" y="867"/>
                    <a:pt x="974" y="886"/>
                    <a:pt x="957" y="903"/>
                  </a:cubicBezTo>
                  <a:cubicBezTo>
                    <a:pt x="939" y="921"/>
                    <a:pt x="921" y="937"/>
                    <a:pt x="901" y="951"/>
                  </a:cubicBezTo>
                  <a:cubicBezTo>
                    <a:pt x="817" y="1013"/>
                    <a:pt x="717" y="1046"/>
                    <a:pt x="612" y="1047"/>
                  </a:cubicBezTo>
                  <a:cubicBezTo>
                    <a:pt x="610" y="1047"/>
                    <a:pt x="610" y="1047"/>
                    <a:pt x="610" y="1047"/>
                  </a:cubicBezTo>
                  <a:cubicBezTo>
                    <a:pt x="478" y="1047"/>
                    <a:pt x="355" y="996"/>
                    <a:pt x="262" y="903"/>
                  </a:cubicBezTo>
                  <a:cubicBezTo>
                    <a:pt x="71" y="712"/>
                    <a:pt x="71" y="400"/>
                    <a:pt x="262" y="2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</p:grpSp>
      <p:sp>
        <p:nvSpPr>
          <p:cNvPr id="33" name="Freeform 5"/>
          <p:cNvSpPr>
            <a:spLocks noEditPoints="1"/>
          </p:cNvSpPr>
          <p:nvPr/>
        </p:nvSpPr>
        <p:spPr bwMode="auto">
          <a:xfrm>
            <a:off x="4640584" y="4833352"/>
            <a:ext cx="998217" cy="889341"/>
          </a:xfrm>
          <a:custGeom>
            <a:avLst/>
            <a:gdLst>
              <a:gd name="T0" fmla="*/ 2008 w 2233"/>
              <a:gd name="T1" fmla="*/ 356 h 1989"/>
              <a:gd name="T2" fmla="*/ 1539 w 2233"/>
              <a:gd name="T3" fmla="*/ 356 h 1989"/>
              <a:gd name="T4" fmla="*/ 1539 w 2233"/>
              <a:gd name="T5" fmla="*/ 219 h 1989"/>
              <a:gd name="T6" fmla="*/ 1320 w 2233"/>
              <a:gd name="T7" fmla="*/ 0 h 1989"/>
              <a:gd name="T8" fmla="*/ 913 w 2233"/>
              <a:gd name="T9" fmla="*/ 0 h 1989"/>
              <a:gd name="T10" fmla="*/ 695 w 2233"/>
              <a:gd name="T11" fmla="*/ 219 h 1989"/>
              <a:gd name="T12" fmla="*/ 695 w 2233"/>
              <a:gd name="T13" fmla="*/ 356 h 1989"/>
              <a:gd name="T14" fmla="*/ 226 w 2233"/>
              <a:gd name="T15" fmla="*/ 356 h 1989"/>
              <a:gd name="T16" fmla="*/ 0 w 2233"/>
              <a:gd name="T17" fmla="*/ 582 h 1989"/>
              <a:gd name="T18" fmla="*/ 0 w 2233"/>
              <a:gd name="T19" fmla="*/ 1764 h 1989"/>
              <a:gd name="T20" fmla="*/ 226 w 2233"/>
              <a:gd name="T21" fmla="*/ 1989 h 1989"/>
              <a:gd name="T22" fmla="*/ 2008 w 2233"/>
              <a:gd name="T23" fmla="*/ 1989 h 1989"/>
              <a:gd name="T24" fmla="*/ 2233 w 2233"/>
              <a:gd name="T25" fmla="*/ 1764 h 1989"/>
              <a:gd name="T26" fmla="*/ 2233 w 2233"/>
              <a:gd name="T27" fmla="*/ 582 h 1989"/>
              <a:gd name="T28" fmla="*/ 2008 w 2233"/>
              <a:gd name="T29" fmla="*/ 356 h 1989"/>
              <a:gd name="T30" fmla="*/ 880 w 2233"/>
              <a:gd name="T31" fmla="*/ 219 h 1989"/>
              <a:gd name="T32" fmla="*/ 913 w 2233"/>
              <a:gd name="T33" fmla="*/ 186 h 1989"/>
              <a:gd name="T34" fmla="*/ 1320 w 2233"/>
              <a:gd name="T35" fmla="*/ 186 h 1989"/>
              <a:gd name="T36" fmla="*/ 1353 w 2233"/>
              <a:gd name="T37" fmla="*/ 219 h 1989"/>
              <a:gd name="T38" fmla="*/ 1353 w 2233"/>
              <a:gd name="T39" fmla="*/ 356 h 1989"/>
              <a:gd name="T40" fmla="*/ 880 w 2233"/>
              <a:gd name="T41" fmla="*/ 356 h 1989"/>
              <a:gd name="T42" fmla="*/ 880 w 2233"/>
              <a:gd name="T43" fmla="*/ 219 h 1989"/>
              <a:gd name="T44" fmla="*/ 226 w 2233"/>
              <a:gd name="T45" fmla="*/ 489 h 1989"/>
              <a:gd name="T46" fmla="*/ 2008 w 2233"/>
              <a:gd name="T47" fmla="*/ 489 h 1989"/>
              <a:gd name="T48" fmla="*/ 2100 w 2233"/>
              <a:gd name="T49" fmla="*/ 582 h 1989"/>
              <a:gd name="T50" fmla="*/ 2100 w 2233"/>
              <a:gd name="T51" fmla="*/ 1096 h 1989"/>
              <a:gd name="T52" fmla="*/ 1285 w 2233"/>
              <a:gd name="T53" fmla="*/ 1096 h 1989"/>
              <a:gd name="T54" fmla="*/ 1285 w 2233"/>
              <a:gd name="T55" fmla="*/ 1053 h 1989"/>
              <a:gd name="T56" fmla="*/ 1206 w 2233"/>
              <a:gd name="T57" fmla="*/ 973 h 1989"/>
              <a:gd name="T58" fmla="*/ 1027 w 2233"/>
              <a:gd name="T59" fmla="*/ 973 h 1989"/>
              <a:gd name="T60" fmla="*/ 948 w 2233"/>
              <a:gd name="T61" fmla="*/ 1053 h 1989"/>
              <a:gd name="T62" fmla="*/ 948 w 2233"/>
              <a:gd name="T63" fmla="*/ 1096 h 1989"/>
              <a:gd name="T64" fmla="*/ 133 w 2233"/>
              <a:gd name="T65" fmla="*/ 1096 h 1989"/>
              <a:gd name="T66" fmla="*/ 133 w 2233"/>
              <a:gd name="T67" fmla="*/ 582 h 1989"/>
              <a:gd name="T68" fmla="*/ 226 w 2233"/>
              <a:gd name="T69" fmla="*/ 489 h 1989"/>
              <a:gd name="T70" fmla="*/ 1015 w 2233"/>
              <a:gd name="T71" fmla="*/ 1053 h 1989"/>
              <a:gd name="T72" fmla="*/ 1027 w 2233"/>
              <a:gd name="T73" fmla="*/ 1040 h 1989"/>
              <a:gd name="T74" fmla="*/ 1206 w 2233"/>
              <a:gd name="T75" fmla="*/ 1040 h 1989"/>
              <a:gd name="T76" fmla="*/ 1219 w 2233"/>
              <a:gd name="T77" fmla="*/ 1053 h 1989"/>
              <a:gd name="T78" fmla="*/ 1219 w 2233"/>
              <a:gd name="T79" fmla="*/ 1231 h 1989"/>
              <a:gd name="T80" fmla="*/ 1206 w 2233"/>
              <a:gd name="T81" fmla="*/ 1244 h 1989"/>
              <a:gd name="T82" fmla="*/ 1027 w 2233"/>
              <a:gd name="T83" fmla="*/ 1244 h 1989"/>
              <a:gd name="T84" fmla="*/ 1015 w 2233"/>
              <a:gd name="T85" fmla="*/ 1231 h 1989"/>
              <a:gd name="T86" fmla="*/ 1015 w 2233"/>
              <a:gd name="T87" fmla="*/ 1053 h 1989"/>
              <a:gd name="T88" fmla="*/ 2008 w 2233"/>
              <a:gd name="T89" fmla="*/ 1857 h 1989"/>
              <a:gd name="T90" fmla="*/ 226 w 2233"/>
              <a:gd name="T91" fmla="*/ 1857 h 1989"/>
              <a:gd name="T92" fmla="*/ 133 w 2233"/>
              <a:gd name="T93" fmla="*/ 1764 h 1989"/>
              <a:gd name="T94" fmla="*/ 133 w 2233"/>
              <a:gd name="T95" fmla="*/ 1162 h 1989"/>
              <a:gd name="T96" fmla="*/ 948 w 2233"/>
              <a:gd name="T97" fmla="*/ 1162 h 1989"/>
              <a:gd name="T98" fmla="*/ 948 w 2233"/>
              <a:gd name="T99" fmla="*/ 1231 h 1989"/>
              <a:gd name="T100" fmla="*/ 1027 w 2233"/>
              <a:gd name="T101" fmla="*/ 1310 h 1989"/>
              <a:gd name="T102" fmla="*/ 1206 w 2233"/>
              <a:gd name="T103" fmla="*/ 1310 h 1989"/>
              <a:gd name="T104" fmla="*/ 1285 w 2233"/>
              <a:gd name="T105" fmla="*/ 1231 h 1989"/>
              <a:gd name="T106" fmla="*/ 1285 w 2233"/>
              <a:gd name="T107" fmla="*/ 1162 h 1989"/>
              <a:gd name="T108" fmla="*/ 2100 w 2233"/>
              <a:gd name="T109" fmla="*/ 1162 h 1989"/>
              <a:gd name="T110" fmla="*/ 2100 w 2233"/>
              <a:gd name="T111" fmla="*/ 1764 h 1989"/>
              <a:gd name="T112" fmla="*/ 2008 w 2233"/>
              <a:gd name="T113" fmla="*/ 1857 h 19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233" h="1989">
                <a:moveTo>
                  <a:pt x="2008" y="356"/>
                </a:moveTo>
                <a:cubicBezTo>
                  <a:pt x="1539" y="356"/>
                  <a:pt x="1539" y="356"/>
                  <a:pt x="1539" y="356"/>
                </a:cubicBezTo>
                <a:cubicBezTo>
                  <a:pt x="1539" y="219"/>
                  <a:pt x="1539" y="219"/>
                  <a:pt x="1539" y="219"/>
                </a:cubicBezTo>
                <a:cubicBezTo>
                  <a:pt x="1539" y="98"/>
                  <a:pt x="1441" y="0"/>
                  <a:pt x="1320" y="0"/>
                </a:cubicBezTo>
                <a:cubicBezTo>
                  <a:pt x="913" y="0"/>
                  <a:pt x="913" y="0"/>
                  <a:pt x="913" y="0"/>
                </a:cubicBezTo>
                <a:cubicBezTo>
                  <a:pt x="793" y="0"/>
                  <a:pt x="695" y="98"/>
                  <a:pt x="695" y="219"/>
                </a:cubicBezTo>
                <a:cubicBezTo>
                  <a:pt x="695" y="356"/>
                  <a:pt x="695" y="356"/>
                  <a:pt x="695" y="356"/>
                </a:cubicBezTo>
                <a:cubicBezTo>
                  <a:pt x="226" y="356"/>
                  <a:pt x="226" y="356"/>
                  <a:pt x="226" y="356"/>
                </a:cubicBezTo>
                <a:cubicBezTo>
                  <a:pt x="102" y="356"/>
                  <a:pt x="0" y="457"/>
                  <a:pt x="0" y="582"/>
                </a:cubicBezTo>
                <a:cubicBezTo>
                  <a:pt x="0" y="1764"/>
                  <a:pt x="0" y="1764"/>
                  <a:pt x="0" y="1764"/>
                </a:cubicBezTo>
                <a:cubicBezTo>
                  <a:pt x="0" y="1888"/>
                  <a:pt x="102" y="1989"/>
                  <a:pt x="226" y="1989"/>
                </a:cubicBezTo>
                <a:cubicBezTo>
                  <a:pt x="2008" y="1989"/>
                  <a:pt x="2008" y="1989"/>
                  <a:pt x="2008" y="1989"/>
                </a:cubicBezTo>
                <a:cubicBezTo>
                  <a:pt x="2132" y="1989"/>
                  <a:pt x="2233" y="1888"/>
                  <a:pt x="2233" y="1764"/>
                </a:cubicBezTo>
                <a:cubicBezTo>
                  <a:pt x="2233" y="582"/>
                  <a:pt x="2233" y="582"/>
                  <a:pt x="2233" y="582"/>
                </a:cubicBezTo>
                <a:cubicBezTo>
                  <a:pt x="2233" y="457"/>
                  <a:pt x="2132" y="356"/>
                  <a:pt x="2008" y="356"/>
                </a:cubicBezTo>
                <a:close/>
                <a:moveTo>
                  <a:pt x="880" y="219"/>
                </a:moveTo>
                <a:cubicBezTo>
                  <a:pt x="880" y="201"/>
                  <a:pt x="895" y="186"/>
                  <a:pt x="913" y="186"/>
                </a:cubicBezTo>
                <a:cubicBezTo>
                  <a:pt x="1320" y="186"/>
                  <a:pt x="1320" y="186"/>
                  <a:pt x="1320" y="186"/>
                </a:cubicBezTo>
                <a:cubicBezTo>
                  <a:pt x="1339" y="186"/>
                  <a:pt x="1353" y="201"/>
                  <a:pt x="1353" y="219"/>
                </a:cubicBezTo>
                <a:cubicBezTo>
                  <a:pt x="1353" y="356"/>
                  <a:pt x="1353" y="356"/>
                  <a:pt x="1353" y="356"/>
                </a:cubicBezTo>
                <a:cubicBezTo>
                  <a:pt x="880" y="356"/>
                  <a:pt x="880" y="356"/>
                  <a:pt x="880" y="356"/>
                </a:cubicBezTo>
                <a:lnTo>
                  <a:pt x="880" y="219"/>
                </a:lnTo>
                <a:close/>
                <a:moveTo>
                  <a:pt x="226" y="489"/>
                </a:moveTo>
                <a:cubicBezTo>
                  <a:pt x="2008" y="489"/>
                  <a:pt x="2008" y="489"/>
                  <a:pt x="2008" y="489"/>
                </a:cubicBezTo>
                <a:cubicBezTo>
                  <a:pt x="2059" y="489"/>
                  <a:pt x="2100" y="531"/>
                  <a:pt x="2100" y="582"/>
                </a:cubicBezTo>
                <a:cubicBezTo>
                  <a:pt x="2100" y="1096"/>
                  <a:pt x="2100" y="1096"/>
                  <a:pt x="2100" y="1096"/>
                </a:cubicBezTo>
                <a:cubicBezTo>
                  <a:pt x="1285" y="1096"/>
                  <a:pt x="1285" y="1096"/>
                  <a:pt x="1285" y="1096"/>
                </a:cubicBezTo>
                <a:cubicBezTo>
                  <a:pt x="1285" y="1053"/>
                  <a:pt x="1285" y="1053"/>
                  <a:pt x="1285" y="1053"/>
                </a:cubicBezTo>
                <a:cubicBezTo>
                  <a:pt x="1285" y="1009"/>
                  <a:pt x="1250" y="973"/>
                  <a:pt x="1206" y="973"/>
                </a:cubicBezTo>
                <a:cubicBezTo>
                  <a:pt x="1027" y="973"/>
                  <a:pt x="1027" y="973"/>
                  <a:pt x="1027" y="973"/>
                </a:cubicBezTo>
                <a:cubicBezTo>
                  <a:pt x="984" y="973"/>
                  <a:pt x="948" y="1009"/>
                  <a:pt x="948" y="1053"/>
                </a:cubicBezTo>
                <a:cubicBezTo>
                  <a:pt x="948" y="1096"/>
                  <a:pt x="948" y="1096"/>
                  <a:pt x="948" y="1096"/>
                </a:cubicBezTo>
                <a:cubicBezTo>
                  <a:pt x="133" y="1096"/>
                  <a:pt x="133" y="1096"/>
                  <a:pt x="133" y="1096"/>
                </a:cubicBezTo>
                <a:cubicBezTo>
                  <a:pt x="133" y="582"/>
                  <a:pt x="133" y="582"/>
                  <a:pt x="133" y="582"/>
                </a:cubicBezTo>
                <a:cubicBezTo>
                  <a:pt x="133" y="531"/>
                  <a:pt x="175" y="489"/>
                  <a:pt x="226" y="489"/>
                </a:cubicBezTo>
                <a:close/>
                <a:moveTo>
                  <a:pt x="1015" y="1053"/>
                </a:moveTo>
                <a:cubicBezTo>
                  <a:pt x="1015" y="1046"/>
                  <a:pt x="1020" y="1040"/>
                  <a:pt x="1027" y="1040"/>
                </a:cubicBezTo>
                <a:cubicBezTo>
                  <a:pt x="1206" y="1040"/>
                  <a:pt x="1206" y="1040"/>
                  <a:pt x="1206" y="1040"/>
                </a:cubicBezTo>
                <a:cubicBezTo>
                  <a:pt x="1213" y="1040"/>
                  <a:pt x="1219" y="1046"/>
                  <a:pt x="1219" y="1053"/>
                </a:cubicBezTo>
                <a:cubicBezTo>
                  <a:pt x="1219" y="1231"/>
                  <a:pt x="1219" y="1231"/>
                  <a:pt x="1219" y="1231"/>
                </a:cubicBezTo>
                <a:cubicBezTo>
                  <a:pt x="1219" y="1238"/>
                  <a:pt x="1213" y="1244"/>
                  <a:pt x="1206" y="1244"/>
                </a:cubicBezTo>
                <a:cubicBezTo>
                  <a:pt x="1027" y="1244"/>
                  <a:pt x="1027" y="1244"/>
                  <a:pt x="1027" y="1244"/>
                </a:cubicBezTo>
                <a:cubicBezTo>
                  <a:pt x="1020" y="1244"/>
                  <a:pt x="1015" y="1238"/>
                  <a:pt x="1015" y="1231"/>
                </a:cubicBezTo>
                <a:lnTo>
                  <a:pt x="1015" y="1053"/>
                </a:lnTo>
                <a:close/>
                <a:moveTo>
                  <a:pt x="2008" y="1857"/>
                </a:moveTo>
                <a:cubicBezTo>
                  <a:pt x="226" y="1857"/>
                  <a:pt x="226" y="1857"/>
                  <a:pt x="226" y="1857"/>
                </a:cubicBezTo>
                <a:cubicBezTo>
                  <a:pt x="175" y="1857"/>
                  <a:pt x="133" y="1815"/>
                  <a:pt x="133" y="1764"/>
                </a:cubicBezTo>
                <a:cubicBezTo>
                  <a:pt x="133" y="1162"/>
                  <a:pt x="133" y="1162"/>
                  <a:pt x="133" y="1162"/>
                </a:cubicBezTo>
                <a:cubicBezTo>
                  <a:pt x="948" y="1162"/>
                  <a:pt x="948" y="1162"/>
                  <a:pt x="948" y="1162"/>
                </a:cubicBezTo>
                <a:cubicBezTo>
                  <a:pt x="948" y="1231"/>
                  <a:pt x="948" y="1231"/>
                  <a:pt x="948" y="1231"/>
                </a:cubicBezTo>
                <a:cubicBezTo>
                  <a:pt x="948" y="1275"/>
                  <a:pt x="984" y="1310"/>
                  <a:pt x="1027" y="1310"/>
                </a:cubicBezTo>
                <a:cubicBezTo>
                  <a:pt x="1206" y="1310"/>
                  <a:pt x="1206" y="1310"/>
                  <a:pt x="1206" y="1310"/>
                </a:cubicBezTo>
                <a:cubicBezTo>
                  <a:pt x="1250" y="1310"/>
                  <a:pt x="1285" y="1275"/>
                  <a:pt x="1285" y="1231"/>
                </a:cubicBezTo>
                <a:cubicBezTo>
                  <a:pt x="1285" y="1162"/>
                  <a:pt x="1285" y="1162"/>
                  <a:pt x="1285" y="1162"/>
                </a:cubicBezTo>
                <a:cubicBezTo>
                  <a:pt x="2100" y="1162"/>
                  <a:pt x="2100" y="1162"/>
                  <a:pt x="2100" y="1162"/>
                </a:cubicBezTo>
                <a:cubicBezTo>
                  <a:pt x="2100" y="1764"/>
                  <a:pt x="2100" y="1764"/>
                  <a:pt x="2100" y="1764"/>
                </a:cubicBezTo>
                <a:cubicBezTo>
                  <a:pt x="2100" y="1815"/>
                  <a:pt x="2059" y="1857"/>
                  <a:pt x="2008" y="18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7952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000"/>
                            </p:stCondLst>
                            <p:childTnLst>
                              <p:par>
                                <p:cTn id="8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4" grpId="0"/>
      <p:bldP spid="16" grpId="0"/>
      <p:bldP spid="18" grpId="0"/>
      <p:bldP spid="20" grpId="0"/>
      <p:bldP spid="22" grpId="0" animBg="1"/>
      <p:bldP spid="3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99456" y="3038495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9456" y="4958709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79510" y="4382646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1679508" y="4862696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679510" y="2462433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1679508" y="2942483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920203" y="3038495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920203" y="4958709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400256" y="4382646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19" name="Прямая соединительная линия 18"/>
          <p:cNvCxnSpPr/>
          <p:nvPr/>
        </p:nvCxnSpPr>
        <p:spPr>
          <a:xfrm>
            <a:off x="8400255" y="4862696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400256" y="2462433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21" name="Прямая соединительная линия 20"/>
          <p:cNvCxnSpPr/>
          <p:nvPr/>
        </p:nvCxnSpPr>
        <p:spPr>
          <a:xfrm>
            <a:off x="8400255" y="2942483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Блок-схема: объединение 2"/>
          <p:cNvSpPr/>
          <p:nvPr/>
        </p:nvSpPr>
        <p:spPr>
          <a:xfrm>
            <a:off x="5135894" y="4389107"/>
            <a:ext cx="1920213" cy="1922367"/>
          </a:xfrm>
          <a:prstGeom prst="flowChartMerg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8" name="Блок-схема: извлечение 7"/>
          <p:cNvSpPr/>
          <p:nvPr/>
        </p:nvSpPr>
        <p:spPr>
          <a:xfrm>
            <a:off x="4079776" y="4391260"/>
            <a:ext cx="1920213" cy="1920213"/>
          </a:xfrm>
          <a:prstGeom prst="flowChartExtra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2" name="Блок-схема: извлечение 1"/>
          <p:cNvSpPr/>
          <p:nvPr/>
        </p:nvSpPr>
        <p:spPr>
          <a:xfrm>
            <a:off x="6192011" y="4391260"/>
            <a:ext cx="1920213" cy="1920213"/>
          </a:xfrm>
          <a:prstGeom prst="flowChartExtra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9" name="Блок-схема: извлечение 8"/>
          <p:cNvSpPr/>
          <p:nvPr/>
        </p:nvSpPr>
        <p:spPr>
          <a:xfrm>
            <a:off x="5135894" y="2372883"/>
            <a:ext cx="1920213" cy="1920213"/>
          </a:xfrm>
          <a:prstGeom prst="flowChartExtra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grpSp>
        <p:nvGrpSpPr>
          <p:cNvPr id="25" name="Группа 24"/>
          <p:cNvGrpSpPr/>
          <p:nvPr/>
        </p:nvGrpSpPr>
        <p:grpSpPr>
          <a:xfrm>
            <a:off x="5671799" y="4632961"/>
            <a:ext cx="840552" cy="732284"/>
            <a:chOff x="4400550" y="1949450"/>
            <a:chExt cx="3389313" cy="2952750"/>
          </a:xfrm>
          <a:solidFill>
            <a:schemeClr val="bg1"/>
          </a:solidFill>
        </p:grpSpPr>
        <p:sp>
          <p:nvSpPr>
            <p:cNvPr id="26" name="Freeform 449"/>
            <p:cNvSpPr>
              <a:spLocks/>
            </p:cNvSpPr>
            <p:nvPr/>
          </p:nvSpPr>
          <p:spPr bwMode="auto">
            <a:xfrm>
              <a:off x="4400550" y="1949450"/>
              <a:ext cx="2254250" cy="866775"/>
            </a:xfrm>
            <a:custGeom>
              <a:avLst/>
              <a:gdLst>
                <a:gd name="T0" fmla="*/ 1531 w 2840"/>
                <a:gd name="T1" fmla="*/ 1 h 1091"/>
                <a:gd name="T2" fmla="*/ 1745 w 2840"/>
                <a:gd name="T3" fmla="*/ 14 h 1091"/>
                <a:gd name="T4" fmla="*/ 1948 w 2840"/>
                <a:gd name="T5" fmla="*/ 39 h 1091"/>
                <a:gd name="T6" fmla="*/ 2136 w 2840"/>
                <a:gd name="T7" fmla="*/ 74 h 1091"/>
                <a:gd name="T8" fmla="*/ 2308 w 2840"/>
                <a:gd name="T9" fmla="*/ 119 h 1091"/>
                <a:gd name="T10" fmla="*/ 2460 w 2840"/>
                <a:gd name="T11" fmla="*/ 173 h 1091"/>
                <a:gd name="T12" fmla="*/ 2590 w 2840"/>
                <a:gd name="T13" fmla="*/ 235 h 1091"/>
                <a:gd name="T14" fmla="*/ 2695 w 2840"/>
                <a:gd name="T15" fmla="*/ 305 h 1091"/>
                <a:gd name="T16" fmla="*/ 2774 w 2840"/>
                <a:gd name="T17" fmla="*/ 380 h 1091"/>
                <a:gd name="T18" fmla="*/ 2823 w 2840"/>
                <a:gd name="T19" fmla="*/ 461 h 1091"/>
                <a:gd name="T20" fmla="*/ 2840 w 2840"/>
                <a:gd name="T21" fmla="*/ 545 h 1091"/>
                <a:gd name="T22" fmla="*/ 2823 w 2840"/>
                <a:gd name="T23" fmla="*/ 629 h 1091"/>
                <a:gd name="T24" fmla="*/ 2774 w 2840"/>
                <a:gd name="T25" fmla="*/ 711 h 1091"/>
                <a:gd name="T26" fmla="*/ 2695 w 2840"/>
                <a:gd name="T27" fmla="*/ 786 h 1091"/>
                <a:gd name="T28" fmla="*/ 2590 w 2840"/>
                <a:gd name="T29" fmla="*/ 854 h 1091"/>
                <a:gd name="T30" fmla="*/ 2460 w 2840"/>
                <a:gd name="T31" fmla="*/ 916 h 1091"/>
                <a:gd name="T32" fmla="*/ 2308 w 2840"/>
                <a:gd name="T33" fmla="*/ 971 h 1091"/>
                <a:gd name="T34" fmla="*/ 2136 w 2840"/>
                <a:gd name="T35" fmla="*/ 1016 h 1091"/>
                <a:gd name="T36" fmla="*/ 1948 w 2840"/>
                <a:gd name="T37" fmla="*/ 1052 h 1091"/>
                <a:gd name="T38" fmla="*/ 1745 w 2840"/>
                <a:gd name="T39" fmla="*/ 1077 h 1091"/>
                <a:gd name="T40" fmla="*/ 1531 w 2840"/>
                <a:gd name="T41" fmla="*/ 1089 h 1091"/>
                <a:gd name="T42" fmla="*/ 1309 w 2840"/>
                <a:gd name="T43" fmla="*/ 1089 h 1091"/>
                <a:gd name="T44" fmla="*/ 1094 w 2840"/>
                <a:gd name="T45" fmla="*/ 1077 h 1091"/>
                <a:gd name="T46" fmla="*/ 892 w 2840"/>
                <a:gd name="T47" fmla="*/ 1052 h 1091"/>
                <a:gd name="T48" fmla="*/ 703 w 2840"/>
                <a:gd name="T49" fmla="*/ 1016 h 1091"/>
                <a:gd name="T50" fmla="*/ 532 w 2840"/>
                <a:gd name="T51" fmla="*/ 971 h 1091"/>
                <a:gd name="T52" fmla="*/ 379 w 2840"/>
                <a:gd name="T53" fmla="*/ 916 h 1091"/>
                <a:gd name="T54" fmla="*/ 250 w 2840"/>
                <a:gd name="T55" fmla="*/ 854 h 1091"/>
                <a:gd name="T56" fmla="*/ 144 w 2840"/>
                <a:gd name="T57" fmla="*/ 786 h 1091"/>
                <a:gd name="T58" fmla="*/ 66 w 2840"/>
                <a:gd name="T59" fmla="*/ 711 h 1091"/>
                <a:gd name="T60" fmla="*/ 17 w 2840"/>
                <a:gd name="T61" fmla="*/ 629 h 1091"/>
                <a:gd name="T62" fmla="*/ 0 w 2840"/>
                <a:gd name="T63" fmla="*/ 545 h 1091"/>
                <a:gd name="T64" fmla="*/ 17 w 2840"/>
                <a:gd name="T65" fmla="*/ 461 h 1091"/>
                <a:gd name="T66" fmla="*/ 66 w 2840"/>
                <a:gd name="T67" fmla="*/ 380 h 1091"/>
                <a:gd name="T68" fmla="*/ 144 w 2840"/>
                <a:gd name="T69" fmla="*/ 305 h 1091"/>
                <a:gd name="T70" fmla="*/ 250 w 2840"/>
                <a:gd name="T71" fmla="*/ 235 h 1091"/>
                <a:gd name="T72" fmla="*/ 379 w 2840"/>
                <a:gd name="T73" fmla="*/ 173 h 1091"/>
                <a:gd name="T74" fmla="*/ 532 w 2840"/>
                <a:gd name="T75" fmla="*/ 119 h 1091"/>
                <a:gd name="T76" fmla="*/ 703 w 2840"/>
                <a:gd name="T77" fmla="*/ 74 h 1091"/>
                <a:gd name="T78" fmla="*/ 892 w 2840"/>
                <a:gd name="T79" fmla="*/ 39 h 1091"/>
                <a:gd name="T80" fmla="*/ 1094 w 2840"/>
                <a:gd name="T81" fmla="*/ 14 h 1091"/>
                <a:gd name="T82" fmla="*/ 1309 w 2840"/>
                <a:gd name="T83" fmla="*/ 1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40" h="1091">
                  <a:moveTo>
                    <a:pt x="1420" y="0"/>
                  </a:moveTo>
                  <a:lnTo>
                    <a:pt x="1531" y="1"/>
                  </a:lnTo>
                  <a:lnTo>
                    <a:pt x="1639" y="6"/>
                  </a:lnTo>
                  <a:lnTo>
                    <a:pt x="1745" y="14"/>
                  </a:lnTo>
                  <a:lnTo>
                    <a:pt x="1849" y="24"/>
                  </a:lnTo>
                  <a:lnTo>
                    <a:pt x="1948" y="39"/>
                  </a:lnTo>
                  <a:lnTo>
                    <a:pt x="2044" y="55"/>
                  </a:lnTo>
                  <a:lnTo>
                    <a:pt x="2136" y="74"/>
                  </a:lnTo>
                  <a:lnTo>
                    <a:pt x="2224" y="96"/>
                  </a:lnTo>
                  <a:lnTo>
                    <a:pt x="2308" y="119"/>
                  </a:lnTo>
                  <a:lnTo>
                    <a:pt x="2386" y="146"/>
                  </a:lnTo>
                  <a:lnTo>
                    <a:pt x="2460" y="173"/>
                  </a:lnTo>
                  <a:lnTo>
                    <a:pt x="2528" y="204"/>
                  </a:lnTo>
                  <a:lnTo>
                    <a:pt x="2590" y="235"/>
                  </a:lnTo>
                  <a:lnTo>
                    <a:pt x="2646" y="270"/>
                  </a:lnTo>
                  <a:lnTo>
                    <a:pt x="2695" y="305"/>
                  </a:lnTo>
                  <a:lnTo>
                    <a:pt x="2738" y="342"/>
                  </a:lnTo>
                  <a:lnTo>
                    <a:pt x="2774" y="380"/>
                  </a:lnTo>
                  <a:lnTo>
                    <a:pt x="2803" y="421"/>
                  </a:lnTo>
                  <a:lnTo>
                    <a:pt x="2823" y="461"/>
                  </a:lnTo>
                  <a:lnTo>
                    <a:pt x="2835" y="502"/>
                  </a:lnTo>
                  <a:lnTo>
                    <a:pt x="2840" y="545"/>
                  </a:lnTo>
                  <a:lnTo>
                    <a:pt x="2835" y="588"/>
                  </a:lnTo>
                  <a:lnTo>
                    <a:pt x="2823" y="629"/>
                  </a:lnTo>
                  <a:lnTo>
                    <a:pt x="2803" y="670"/>
                  </a:lnTo>
                  <a:lnTo>
                    <a:pt x="2774" y="711"/>
                  </a:lnTo>
                  <a:lnTo>
                    <a:pt x="2738" y="748"/>
                  </a:lnTo>
                  <a:lnTo>
                    <a:pt x="2695" y="786"/>
                  </a:lnTo>
                  <a:lnTo>
                    <a:pt x="2646" y="821"/>
                  </a:lnTo>
                  <a:lnTo>
                    <a:pt x="2590" y="854"/>
                  </a:lnTo>
                  <a:lnTo>
                    <a:pt x="2528" y="887"/>
                  </a:lnTo>
                  <a:lnTo>
                    <a:pt x="2460" y="916"/>
                  </a:lnTo>
                  <a:lnTo>
                    <a:pt x="2386" y="945"/>
                  </a:lnTo>
                  <a:lnTo>
                    <a:pt x="2308" y="971"/>
                  </a:lnTo>
                  <a:lnTo>
                    <a:pt x="2224" y="995"/>
                  </a:lnTo>
                  <a:lnTo>
                    <a:pt x="2136" y="1016"/>
                  </a:lnTo>
                  <a:lnTo>
                    <a:pt x="2044" y="1035"/>
                  </a:lnTo>
                  <a:lnTo>
                    <a:pt x="1948" y="1052"/>
                  </a:lnTo>
                  <a:lnTo>
                    <a:pt x="1849" y="1065"/>
                  </a:lnTo>
                  <a:lnTo>
                    <a:pt x="1745" y="1077"/>
                  </a:lnTo>
                  <a:lnTo>
                    <a:pt x="1639" y="1085"/>
                  </a:lnTo>
                  <a:lnTo>
                    <a:pt x="1531" y="1089"/>
                  </a:lnTo>
                  <a:lnTo>
                    <a:pt x="1420" y="1091"/>
                  </a:lnTo>
                  <a:lnTo>
                    <a:pt x="1309" y="1089"/>
                  </a:lnTo>
                  <a:lnTo>
                    <a:pt x="1200" y="1085"/>
                  </a:lnTo>
                  <a:lnTo>
                    <a:pt x="1094" y="1077"/>
                  </a:lnTo>
                  <a:lnTo>
                    <a:pt x="992" y="1065"/>
                  </a:lnTo>
                  <a:lnTo>
                    <a:pt x="892" y="1052"/>
                  </a:lnTo>
                  <a:lnTo>
                    <a:pt x="795" y="1035"/>
                  </a:lnTo>
                  <a:lnTo>
                    <a:pt x="703" y="1016"/>
                  </a:lnTo>
                  <a:lnTo>
                    <a:pt x="615" y="995"/>
                  </a:lnTo>
                  <a:lnTo>
                    <a:pt x="532" y="971"/>
                  </a:lnTo>
                  <a:lnTo>
                    <a:pt x="453" y="945"/>
                  </a:lnTo>
                  <a:lnTo>
                    <a:pt x="379" y="916"/>
                  </a:lnTo>
                  <a:lnTo>
                    <a:pt x="312" y="887"/>
                  </a:lnTo>
                  <a:lnTo>
                    <a:pt x="250" y="854"/>
                  </a:lnTo>
                  <a:lnTo>
                    <a:pt x="194" y="821"/>
                  </a:lnTo>
                  <a:lnTo>
                    <a:pt x="144" y="786"/>
                  </a:lnTo>
                  <a:lnTo>
                    <a:pt x="101" y="748"/>
                  </a:lnTo>
                  <a:lnTo>
                    <a:pt x="66" y="711"/>
                  </a:lnTo>
                  <a:lnTo>
                    <a:pt x="38" y="670"/>
                  </a:lnTo>
                  <a:lnTo>
                    <a:pt x="17" y="629"/>
                  </a:lnTo>
                  <a:lnTo>
                    <a:pt x="4" y="588"/>
                  </a:lnTo>
                  <a:lnTo>
                    <a:pt x="0" y="545"/>
                  </a:lnTo>
                  <a:lnTo>
                    <a:pt x="4" y="502"/>
                  </a:lnTo>
                  <a:lnTo>
                    <a:pt x="17" y="461"/>
                  </a:lnTo>
                  <a:lnTo>
                    <a:pt x="38" y="421"/>
                  </a:lnTo>
                  <a:lnTo>
                    <a:pt x="66" y="380"/>
                  </a:lnTo>
                  <a:lnTo>
                    <a:pt x="101" y="342"/>
                  </a:lnTo>
                  <a:lnTo>
                    <a:pt x="144" y="305"/>
                  </a:lnTo>
                  <a:lnTo>
                    <a:pt x="194" y="270"/>
                  </a:lnTo>
                  <a:lnTo>
                    <a:pt x="250" y="235"/>
                  </a:lnTo>
                  <a:lnTo>
                    <a:pt x="312" y="204"/>
                  </a:lnTo>
                  <a:lnTo>
                    <a:pt x="379" y="173"/>
                  </a:lnTo>
                  <a:lnTo>
                    <a:pt x="453" y="146"/>
                  </a:lnTo>
                  <a:lnTo>
                    <a:pt x="532" y="119"/>
                  </a:lnTo>
                  <a:lnTo>
                    <a:pt x="615" y="96"/>
                  </a:lnTo>
                  <a:lnTo>
                    <a:pt x="703" y="74"/>
                  </a:lnTo>
                  <a:lnTo>
                    <a:pt x="795" y="55"/>
                  </a:lnTo>
                  <a:lnTo>
                    <a:pt x="892" y="39"/>
                  </a:lnTo>
                  <a:lnTo>
                    <a:pt x="992" y="24"/>
                  </a:lnTo>
                  <a:lnTo>
                    <a:pt x="1094" y="14"/>
                  </a:lnTo>
                  <a:lnTo>
                    <a:pt x="1200" y="6"/>
                  </a:lnTo>
                  <a:lnTo>
                    <a:pt x="1309" y="1"/>
                  </a:lnTo>
                  <a:lnTo>
                    <a:pt x="14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27" name="Freeform 450"/>
            <p:cNvSpPr>
              <a:spLocks/>
            </p:cNvSpPr>
            <p:nvPr/>
          </p:nvSpPr>
          <p:spPr bwMode="auto">
            <a:xfrm>
              <a:off x="4400550" y="2689225"/>
              <a:ext cx="2254250" cy="554038"/>
            </a:xfrm>
            <a:custGeom>
              <a:avLst/>
              <a:gdLst>
                <a:gd name="T0" fmla="*/ 78 w 2840"/>
                <a:gd name="T1" fmla="*/ 4 h 699"/>
                <a:gd name="T2" fmla="*/ 179 w 2840"/>
                <a:gd name="T3" fmla="*/ 70 h 699"/>
                <a:gd name="T4" fmla="*/ 296 w 2840"/>
                <a:gd name="T5" fmla="*/ 127 h 699"/>
                <a:gd name="T6" fmla="*/ 463 w 2840"/>
                <a:gd name="T7" fmla="*/ 190 h 699"/>
                <a:gd name="T8" fmla="*/ 677 w 2840"/>
                <a:gd name="T9" fmla="*/ 247 h 699"/>
                <a:gd name="T10" fmla="*/ 911 w 2840"/>
                <a:gd name="T11" fmla="*/ 290 h 699"/>
                <a:gd name="T12" fmla="*/ 1160 w 2840"/>
                <a:gd name="T13" fmla="*/ 316 h 699"/>
                <a:gd name="T14" fmla="*/ 1420 w 2840"/>
                <a:gd name="T15" fmla="*/ 325 h 699"/>
                <a:gd name="T16" fmla="*/ 1680 w 2840"/>
                <a:gd name="T17" fmla="*/ 316 h 699"/>
                <a:gd name="T18" fmla="*/ 1929 w 2840"/>
                <a:gd name="T19" fmla="*/ 290 h 699"/>
                <a:gd name="T20" fmla="*/ 2163 w 2840"/>
                <a:gd name="T21" fmla="*/ 247 h 699"/>
                <a:gd name="T22" fmla="*/ 2377 w 2840"/>
                <a:gd name="T23" fmla="*/ 190 h 699"/>
                <a:gd name="T24" fmla="*/ 2531 w 2840"/>
                <a:gd name="T25" fmla="*/ 133 h 699"/>
                <a:gd name="T26" fmla="*/ 2628 w 2840"/>
                <a:gd name="T27" fmla="*/ 89 h 699"/>
                <a:gd name="T28" fmla="*/ 2709 w 2840"/>
                <a:gd name="T29" fmla="*/ 41 h 699"/>
                <a:gd name="T30" fmla="*/ 2761 w 2840"/>
                <a:gd name="T31" fmla="*/ 6 h 699"/>
                <a:gd name="T32" fmla="*/ 2779 w 2840"/>
                <a:gd name="T33" fmla="*/ 5 h 699"/>
                <a:gd name="T34" fmla="*/ 2791 w 2840"/>
                <a:gd name="T35" fmla="*/ 12 h 699"/>
                <a:gd name="T36" fmla="*/ 2814 w 2840"/>
                <a:gd name="T37" fmla="*/ 49 h 699"/>
                <a:gd name="T38" fmla="*/ 2836 w 2840"/>
                <a:gd name="T39" fmla="*/ 118 h 699"/>
                <a:gd name="T40" fmla="*/ 2835 w 2840"/>
                <a:gd name="T41" fmla="*/ 195 h 699"/>
                <a:gd name="T42" fmla="*/ 2803 w 2840"/>
                <a:gd name="T43" fmla="*/ 278 h 699"/>
                <a:gd name="T44" fmla="*/ 2738 w 2840"/>
                <a:gd name="T45" fmla="*/ 356 h 699"/>
                <a:gd name="T46" fmla="*/ 2646 w 2840"/>
                <a:gd name="T47" fmla="*/ 428 h 699"/>
                <a:gd name="T48" fmla="*/ 2528 w 2840"/>
                <a:gd name="T49" fmla="*/ 494 h 699"/>
                <a:gd name="T50" fmla="*/ 2386 w 2840"/>
                <a:gd name="T51" fmla="*/ 553 h 699"/>
                <a:gd name="T52" fmla="*/ 2224 w 2840"/>
                <a:gd name="T53" fmla="*/ 602 h 699"/>
                <a:gd name="T54" fmla="*/ 2044 w 2840"/>
                <a:gd name="T55" fmla="*/ 643 h 699"/>
                <a:gd name="T56" fmla="*/ 1849 w 2840"/>
                <a:gd name="T57" fmla="*/ 673 h 699"/>
                <a:gd name="T58" fmla="*/ 1639 w 2840"/>
                <a:gd name="T59" fmla="*/ 692 h 699"/>
                <a:gd name="T60" fmla="*/ 1420 w 2840"/>
                <a:gd name="T61" fmla="*/ 699 h 699"/>
                <a:gd name="T62" fmla="*/ 1200 w 2840"/>
                <a:gd name="T63" fmla="*/ 692 h 699"/>
                <a:gd name="T64" fmla="*/ 992 w 2840"/>
                <a:gd name="T65" fmla="*/ 673 h 699"/>
                <a:gd name="T66" fmla="*/ 795 w 2840"/>
                <a:gd name="T67" fmla="*/ 643 h 699"/>
                <a:gd name="T68" fmla="*/ 615 w 2840"/>
                <a:gd name="T69" fmla="*/ 602 h 699"/>
                <a:gd name="T70" fmla="*/ 453 w 2840"/>
                <a:gd name="T71" fmla="*/ 553 h 699"/>
                <a:gd name="T72" fmla="*/ 312 w 2840"/>
                <a:gd name="T73" fmla="*/ 494 h 699"/>
                <a:gd name="T74" fmla="*/ 194 w 2840"/>
                <a:gd name="T75" fmla="*/ 428 h 699"/>
                <a:gd name="T76" fmla="*/ 101 w 2840"/>
                <a:gd name="T77" fmla="*/ 356 h 699"/>
                <a:gd name="T78" fmla="*/ 38 w 2840"/>
                <a:gd name="T79" fmla="*/ 278 h 699"/>
                <a:gd name="T80" fmla="*/ 4 w 2840"/>
                <a:gd name="T81" fmla="*/ 195 h 699"/>
                <a:gd name="T82" fmla="*/ 3 w 2840"/>
                <a:gd name="T83" fmla="*/ 118 h 699"/>
                <a:gd name="T84" fmla="*/ 25 w 2840"/>
                <a:gd name="T85" fmla="*/ 50 h 699"/>
                <a:gd name="T86" fmla="*/ 48 w 2840"/>
                <a:gd name="T87" fmla="*/ 12 h 699"/>
                <a:gd name="T88" fmla="*/ 61 w 2840"/>
                <a:gd name="T89" fmla="*/ 1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40" h="699">
                  <a:moveTo>
                    <a:pt x="69" y="0"/>
                  </a:moveTo>
                  <a:lnTo>
                    <a:pt x="78" y="4"/>
                  </a:lnTo>
                  <a:lnTo>
                    <a:pt x="127" y="39"/>
                  </a:lnTo>
                  <a:lnTo>
                    <a:pt x="179" y="70"/>
                  </a:lnTo>
                  <a:lnTo>
                    <a:pt x="234" y="100"/>
                  </a:lnTo>
                  <a:lnTo>
                    <a:pt x="296" y="127"/>
                  </a:lnTo>
                  <a:lnTo>
                    <a:pt x="365" y="155"/>
                  </a:lnTo>
                  <a:lnTo>
                    <a:pt x="463" y="190"/>
                  </a:lnTo>
                  <a:lnTo>
                    <a:pt x="567" y="220"/>
                  </a:lnTo>
                  <a:lnTo>
                    <a:pt x="677" y="247"/>
                  </a:lnTo>
                  <a:lnTo>
                    <a:pt x="792" y="270"/>
                  </a:lnTo>
                  <a:lnTo>
                    <a:pt x="911" y="290"/>
                  </a:lnTo>
                  <a:lnTo>
                    <a:pt x="1033" y="304"/>
                  </a:lnTo>
                  <a:lnTo>
                    <a:pt x="1160" y="316"/>
                  </a:lnTo>
                  <a:lnTo>
                    <a:pt x="1289" y="322"/>
                  </a:lnTo>
                  <a:lnTo>
                    <a:pt x="1420" y="325"/>
                  </a:lnTo>
                  <a:lnTo>
                    <a:pt x="1551" y="322"/>
                  </a:lnTo>
                  <a:lnTo>
                    <a:pt x="1680" y="316"/>
                  </a:lnTo>
                  <a:lnTo>
                    <a:pt x="1806" y="304"/>
                  </a:lnTo>
                  <a:lnTo>
                    <a:pt x="1929" y="290"/>
                  </a:lnTo>
                  <a:lnTo>
                    <a:pt x="2048" y="270"/>
                  </a:lnTo>
                  <a:lnTo>
                    <a:pt x="2163" y="247"/>
                  </a:lnTo>
                  <a:lnTo>
                    <a:pt x="2272" y="220"/>
                  </a:lnTo>
                  <a:lnTo>
                    <a:pt x="2377" y="190"/>
                  </a:lnTo>
                  <a:lnTo>
                    <a:pt x="2474" y="155"/>
                  </a:lnTo>
                  <a:lnTo>
                    <a:pt x="2531" y="133"/>
                  </a:lnTo>
                  <a:lnTo>
                    <a:pt x="2581" y="111"/>
                  </a:lnTo>
                  <a:lnTo>
                    <a:pt x="2628" y="89"/>
                  </a:lnTo>
                  <a:lnTo>
                    <a:pt x="2669" y="66"/>
                  </a:lnTo>
                  <a:lnTo>
                    <a:pt x="2709" y="41"/>
                  </a:lnTo>
                  <a:lnTo>
                    <a:pt x="2748" y="13"/>
                  </a:lnTo>
                  <a:lnTo>
                    <a:pt x="2761" y="6"/>
                  </a:lnTo>
                  <a:lnTo>
                    <a:pt x="2770" y="4"/>
                  </a:lnTo>
                  <a:lnTo>
                    <a:pt x="2779" y="5"/>
                  </a:lnTo>
                  <a:lnTo>
                    <a:pt x="2786" y="8"/>
                  </a:lnTo>
                  <a:lnTo>
                    <a:pt x="2791" y="12"/>
                  </a:lnTo>
                  <a:lnTo>
                    <a:pt x="2795" y="17"/>
                  </a:lnTo>
                  <a:lnTo>
                    <a:pt x="2814" y="49"/>
                  </a:lnTo>
                  <a:lnTo>
                    <a:pt x="2829" y="83"/>
                  </a:lnTo>
                  <a:lnTo>
                    <a:pt x="2836" y="118"/>
                  </a:lnTo>
                  <a:lnTo>
                    <a:pt x="2840" y="153"/>
                  </a:lnTo>
                  <a:lnTo>
                    <a:pt x="2835" y="195"/>
                  </a:lnTo>
                  <a:lnTo>
                    <a:pt x="2823" y="237"/>
                  </a:lnTo>
                  <a:lnTo>
                    <a:pt x="2803" y="278"/>
                  </a:lnTo>
                  <a:lnTo>
                    <a:pt x="2774" y="317"/>
                  </a:lnTo>
                  <a:lnTo>
                    <a:pt x="2738" y="356"/>
                  </a:lnTo>
                  <a:lnTo>
                    <a:pt x="2695" y="393"/>
                  </a:lnTo>
                  <a:lnTo>
                    <a:pt x="2646" y="428"/>
                  </a:lnTo>
                  <a:lnTo>
                    <a:pt x="2590" y="462"/>
                  </a:lnTo>
                  <a:lnTo>
                    <a:pt x="2528" y="494"/>
                  </a:lnTo>
                  <a:lnTo>
                    <a:pt x="2460" y="524"/>
                  </a:lnTo>
                  <a:lnTo>
                    <a:pt x="2386" y="553"/>
                  </a:lnTo>
                  <a:lnTo>
                    <a:pt x="2308" y="579"/>
                  </a:lnTo>
                  <a:lnTo>
                    <a:pt x="2224" y="602"/>
                  </a:lnTo>
                  <a:lnTo>
                    <a:pt x="2136" y="624"/>
                  </a:lnTo>
                  <a:lnTo>
                    <a:pt x="2044" y="643"/>
                  </a:lnTo>
                  <a:lnTo>
                    <a:pt x="1948" y="659"/>
                  </a:lnTo>
                  <a:lnTo>
                    <a:pt x="1849" y="673"/>
                  </a:lnTo>
                  <a:lnTo>
                    <a:pt x="1745" y="683"/>
                  </a:lnTo>
                  <a:lnTo>
                    <a:pt x="1639" y="692"/>
                  </a:lnTo>
                  <a:lnTo>
                    <a:pt x="1531" y="696"/>
                  </a:lnTo>
                  <a:lnTo>
                    <a:pt x="1420" y="699"/>
                  </a:lnTo>
                  <a:lnTo>
                    <a:pt x="1309" y="696"/>
                  </a:lnTo>
                  <a:lnTo>
                    <a:pt x="1200" y="692"/>
                  </a:lnTo>
                  <a:lnTo>
                    <a:pt x="1094" y="683"/>
                  </a:lnTo>
                  <a:lnTo>
                    <a:pt x="992" y="673"/>
                  </a:lnTo>
                  <a:lnTo>
                    <a:pt x="892" y="659"/>
                  </a:lnTo>
                  <a:lnTo>
                    <a:pt x="795" y="643"/>
                  </a:lnTo>
                  <a:lnTo>
                    <a:pt x="703" y="624"/>
                  </a:lnTo>
                  <a:lnTo>
                    <a:pt x="615" y="602"/>
                  </a:lnTo>
                  <a:lnTo>
                    <a:pt x="532" y="579"/>
                  </a:lnTo>
                  <a:lnTo>
                    <a:pt x="453" y="553"/>
                  </a:lnTo>
                  <a:lnTo>
                    <a:pt x="379" y="524"/>
                  </a:lnTo>
                  <a:lnTo>
                    <a:pt x="312" y="494"/>
                  </a:lnTo>
                  <a:lnTo>
                    <a:pt x="250" y="462"/>
                  </a:lnTo>
                  <a:lnTo>
                    <a:pt x="194" y="428"/>
                  </a:lnTo>
                  <a:lnTo>
                    <a:pt x="144" y="393"/>
                  </a:lnTo>
                  <a:lnTo>
                    <a:pt x="101" y="356"/>
                  </a:lnTo>
                  <a:lnTo>
                    <a:pt x="66" y="317"/>
                  </a:lnTo>
                  <a:lnTo>
                    <a:pt x="38" y="278"/>
                  </a:lnTo>
                  <a:lnTo>
                    <a:pt x="17" y="237"/>
                  </a:lnTo>
                  <a:lnTo>
                    <a:pt x="4" y="195"/>
                  </a:lnTo>
                  <a:lnTo>
                    <a:pt x="0" y="153"/>
                  </a:lnTo>
                  <a:lnTo>
                    <a:pt x="3" y="118"/>
                  </a:lnTo>
                  <a:lnTo>
                    <a:pt x="12" y="84"/>
                  </a:lnTo>
                  <a:lnTo>
                    <a:pt x="25" y="50"/>
                  </a:lnTo>
                  <a:lnTo>
                    <a:pt x="44" y="17"/>
                  </a:lnTo>
                  <a:lnTo>
                    <a:pt x="48" y="12"/>
                  </a:lnTo>
                  <a:lnTo>
                    <a:pt x="54" y="5"/>
                  </a:lnTo>
                  <a:lnTo>
                    <a:pt x="61" y="1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28" name="Freeform 451"/>
            <p:cNvSpPr>
              <a:spLocks/>
            </p:cNvSpPr>
            <p:nvPr/>
          </p:nvSpPr>
          <p:spPr bwMode="auto">
            <a:xfrm>
              <a:off x="4400550" y="3983038"/>
              <a:ext cx="1557338" cy="546100"/>
            </a:xfrm>
            <a:custGeom>
              <a:avLst/>
              <a:gdLst>
                <a:gd name="T0" fmla="*/ 95 w 1963"/>
                <a:gd name="T1" fmla="*/ 5 h 687"/>
                <a:gd name="T2" fmla="*/ 162 w 1963"/>
                <a:gd name="T3" fmla="*/ 50 h 687"/>
                <a:gd name="T4" fmla="*/ 233 w 1963"/>
                <a:gd name="T5" fmla="*/ 89 h 687"/>
                <a:gd name="T6" fmla="*/ 316 w 1963"/>
                <a:gd name="T7" fmla="*/ 125 h 687"/>
                <a:gd name="T8" fmla="*/ 463 w 1963"/>
                <a:gd name="T9" fmla="*/ 178 h 687"/>
                <a:gd name="T10" fmla="*/ 677 w 1963"/>
                <a:gd name="T11" fmla="*/ 237 h 687"/>
                <a:gd name="T12" fmla="*/ 911 w 1963"/>
                <a:gd name="T13" fmla="*/ 279 h 687"/>
                <a:gd name="T14" fmla="*/ 1160 w 1963"/>
                <a:gd name="T15" fmla="*/ 304 h 687"/>
                <a:gd name="T16" fmla="*/ 1420 w 1963"/>
                <a:gd name="T17" fmla="*/ 313 h 687"/>
                <a:gd name="T18" fmla="*/ 1617 w 1963"/>
                <a:gd name="T19" fmla="*/ 309 h 687"/>
                <a:gd name="T20" fmla="*/ 1808 w 1963"/>
                <a:gd name="T21" fmla="*/ 296 h 687"/>
                <a:gd name="T22" fmla="*/ 1816 w 1963"/>
                <a:gd name="T23" fmla="*/ 296 h 687"/>
                <a:gd name="T24" fmla="*/ 1821 w 1963"/>
                <a:gd name="T25" fmla="*/ 300 h 687"/>
                <a:gd name="T26" fmla="*/ 1823 w 1963"/>
                <a:gd name="T27" fmla="*/ 305 h 687"/>
                <a:gd name="T28" fmla="*/ 1824 w 1963"/>
                <a:gd name="T29" fmla="*/ 309 h 687"/>
                <a:gd name="T30" fmla="*/ 1854 w 1963"/>
                <a:gd name="T31" fmla="*/ 426 h 687"/>
                <a:gd name="T32" fmla="*/ 1903 w 1963"/>
                <a:gd name="T33" fmla="*/ 538 h 687"/>
                <a:gd name="T34" fmla="*/ 1959 w 1963"/>
                <a:gd name="T35" fmla="*/ 637 h 687"/>
                <a:gd name="T36" fmla="*/ 1963 w 1963"/>
                <a:gd name="T37" fmla="*/ 647 h 687"/>
                <a:gd name="T38" fmla="*/ 1952 w 1963"/>
                <a:gd name="T39" fmla="*/ 657 h 687"/>
                <a:gd name="T40" fmla="*/ 1811 w 1963"/>
                <a:gd name="T41" fmla="*/ 673 h 687"/>
                <a:gd name="T42" fmla="*/ 1653 w 1963"/>
                <a:gd name="T43" fmla="*/ 682 h 687"/>
                <a:gd name="T44" fmla="*/ 1495 w 1963"/>
                <a:gd name="T45" fmla="*/ 687 h 687"/>
                <a:gd name="T46" fmla="*/ 1309 w 1963"/>
                <a:gd name="T47" fmla="*/ 686 h 687"/>
                <a:gd name="T48" fmla="*/ 1094 w 1963"/>
                <a:gd name="T49" fmla="*/ 673 h 687"/>
                <a:gd name="T50" fmla="*/ 892 w 1963"/>
                <a:gd name="T51" fmla="*/ 648 h 687"/>
                <a:gd name="T52" fmla="*/ 703 w 1963"/>
                <a:gd name="T53" fmla="*/ 613 h 687"/>
                <a:gd name="T54" fmla="*/ 532 w 1963"/>
                <a:gd name="T55" fmla="*/ 568 h 687"/>
                <a:gd name="T56" fmla="*/ 379 w 1963"/>
                <a:gd name="T57" fmla="*/ 514 h 687"/>
                <a:gd name="T58" fmla="*/ 250 w 1963"/>
                <a:gd name="T59" fmla="*/ 452 h 687"/>
                <a:gd name="T60" fmla="*/ 144 w 1963"/>
                <a:gd name="T61" fmla="*/ 382 h 687"/>
                <a:gd name="T62" fmla="*/ 66 w 1963"/>
                <a:gd name="T63" fmla="*/ 307 h 687"/>
                <a:gd name="T64" fmla="*/ 17 w 1963"/>
                <a:gd name="T65" fmla="*/ 226 h 687"/>
                <a:gd name="T66" fmla="*/ 0 w 1963"/>
                <a:gd name="T67" fmla="*/ 142 h 687"/>
                <a:gd name="T68" fmla="*/ 16 w 1963"/>
                <a:gd name="T69" fmla="*/ 59 h 687"/>
                <a:gd name="T70" fmla="*/ 43 w 1963"/>
                <a:gd name="T71" fmla="*/ 11 h 687"/>
                <a:gd name="T72" fmla="*/ 66 w 1963"/>
                <a:gd name="T73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63" h="687">
                  <a:moveTo>
                    <a:pt x="80" y="0"/>
                  </a:moveTo>
                  <a:lnTo>
                    <a:pt x="95" y="5"/>
                  </a:lnTo>
                  <a:lnTo>
                    <a:pt x="128" y="30"/>
                  </a:lnTo>
                  <a:lnTo>
                    <a:pt x="162" y="50"/>
                  </a:lnTo>
                  <a:lnTo>
                    <a:pt x="197" y="71"/>
                  </a:lnTo>
                  <a:lnTo>
                    <a:pt x="233" y="89"/>
                  </a:lnTo>
                  <a:lnTo>
                    <a:pt x="273" y="107"/>
                  </a:lnTo>
                  <a:lnTo>
                    <a:pt x="316" y="125"/>
                  </a:lnTo>
                  <a:lnTo>
                    <a:pt x="365" y="145"/>
                  </a:lnTo>
                  <a:lnTo>
                    <a:pt x="463" y="178"/>
                  </a:lnTo>
                  <a:lnTo>
                    <a:pt x="567" y="210"/>
                  </a:lnTo>
                  <a:lnTo>
                    <a:pt x="677" y="237"/>
                  </a:lnTo>
                  <a:lnTo>
                    <a:pt x="792" y="260"/>
                  </a:lnTo>
                  <a:lnTo>
                    <a:pt x="911" y="279"/>
                  </a:lnTo>
                  <a:lnTo>
                    <a:pt x="1033" y="294"/>
                  </a:lnTo>
                  <a:lnTo>
                    <a:pt x="1160" y="304"/>
                  </a:lnTo>
                  <a:lnTo>
                    <a:pt x="1289" y="312"/>
                  </a:lnTo>
                  <a:lnTo>
                    <a:pt x="1420" y="313"/>
                  </a:lnTo>
                  <a:lnTo>
                    <a:pt x="1517" y="312"/>
                  </a:lnTo>
                  <a:lnTo>
                    <a:pt x="1617" y="309"/>
                  </a:lnTo>
                  <a:lnTo>
                    <a:pt x="1714" y="304"/>
                  </a:lnTo>
                  <a:lnTo>
                    <a:pt x="1808" y="296"/>
                  </a:lnTo>
                  <a:lnTo>
                    <a:pt x="1812" y="296"/>
                  </a:lnTo>
                  <a:lnTo>
                    <a:pt x="1816" y="296"/>
                  </a:lnTo>
                  <a:lnTo>
                    <a:pt x="1819" y="299"/>
                  </a:lnTo>
                  <a:lnTo>
                    <a:pt x="1821" y="300"/>
                  </a:lnTo>
                  <a:lnTo>
                    <a:pt x="1823" y="303"/>
                  </a:lnTo>
                  <a:lnTo>
                    <a:pt x="1823" y="305"/>
                  </a:lnTo>
                  <a:lnTo>
                    <a:pt x="1824" y="308"/>
                  </a:lnTo>
                  <a:lnTo>
                    <a:pt x="1824" y="309"/>
                  </a:lnTo>
                  <a:lnTo>
                    <a:pt x="1836" y="367"/>
                  </a:lnTo>
                  <a:lnTo>
                    <a:pt x="1854" y="426"/>
                  </a:lnTo>
                  <a:lnTo>
                    <a:pt x="1877" y="484"/>
                  </a:lnTo>
                  <a:lnTo>
                    <a:pt x="1903" y="538"/>
                  </a:lnTo>
                  <a:lnTo>
                    <a:pt x="1930" y="590"/>
                  </a:lnTo>
                  <a:lnTo>
                    <a:pt x="1959" y="637"/>
                  </a:lnTo>
                  <a:lnTo>
                    <a:pt x="1961" y="642"/>
                  </a:lnTo>
                  <a:lnTo>
                    <a:pt x="1963" y="647"/>
                  </a:lnTo>
                  <a:lnTo>
                    <a:pt x="1960" y="654"/>
                  </a:lnTo>
                  <a:lnTo>
                    <a:pt x="1952" y="657"/>
                  </a:lnTo>
                  <a:lnTo>
                    <a:pt x="1885" y="665"/>
                  </a:lnTo>
                  <a:lnTo>
                    <a:pt x="1811" y="673"/>
                  </a:lnTo>
                  <a:lnTo>
                    <a:pt x="1733" y="678"/>
                  </a:lnTo>
                  <a:lnTo>
                    <a:pt x="1653" y="682"/>
                  </a:lnTo>
                  <a:lnTo>
                    <a:pt x="1573" y="686"/>
                  </a:lnTo>
                  <a:lnTo>
                    <a:pt x="1495" y="687"/>
                  </a:lnTo>
                  <a:lnTo>
                    <a:pt x="1420" y="687"/>
                  </a:lnTo>
                  <a:lnTo>
                    <a:pt x="1309" y="686"/>
                  </a:lnTo>
                  <a:lnTo>
                    <a:pt x="1200" y="681"/>
                  </a:lnTo>
                  <a:lnTo>
                    <a:pt x="1094" y="673"/>
                  </a:lnTo>
                  <a:lnTo>
                    <a:pt x="992" y="663"/>
                  </a:lnTo>
                  <a:lnTo>
                    <a:pt x="892" y="648"/>
                  </a:lnTo>
                  <a:lnTo>
                    <a:pt x="795" y="633"/>
                  </a:lnTo>
                  <a:lnTo>
                    <a:pt x="703" y="613"/>
                  </a:lnTo>
                  <a:lnTo>
                    <a:pt x="615" y="591"/>
                  </a:lnTo>
                  <a:lnTo>
                    <a:pt x="532" y="568"/>
                  </a:lnTo>
                  <a:lnTo>
                    <a:pt x="453" y="542"/>
                  </a:lnTo>
                  <a:lnTo>
                    <a:pt x="379" y="514"/>
                  </a:lnTo>
                  <a:lnTo>
                    <a:pt x="312" y="484"/>
                  </a:lnTo>
                  <a:lnTo>
                    <a:pt x="250" y="452"/>
                  </a:lnTo>
                  <a:lnTo>
                    <a:pt x="194" y="418"/>
                  </a:lnTo>
                  <a:lnTo>
                    <a:pt x="144" y="382"/>
                  </a:lnTo>
                  <a:lnTo>
                    <a:pt x="101" y="345"/>
                  </a:lnTo>
                  <a:lnTo>
                    <a:pt x="66" y="307"/>
                  </a:lnTo>
                  <a:lnTo>
                    <a:pt x="38" y="268"/>
                  </a:lnTo>
                  <a:lnTo>
                    <a:pt x="17" y="226"/>
                  </a:lnTo>
                  <a:lnTo>
                    <a:pt x="4" y="185"/>
                  </a:lnTo>
                  <a:lnTo>
                    <a:pt x="0" y="142"/>
                  </a:lnTo>
                  <a:lnTo>
                    <a:pt x="4" y="101"/>
                  </a:lnTo>
                  <a:lnTo>
                    <a:pt x="16" y="59"/>
                  </a:lnTo>
                  <a:lnTo>
                    <a:pt x="36" y="19"/>
                  </a:lnTo>
                  <a:lnTo>
                    <a:pt x="43" y="11"/>
                  </a:lnTo>
                  <a:lnTo>
                    <a:pt x="53" y="5"/>
                  </a:lnTo>
                  <a:lnTo>
                    <a:pt x="66" y="0"/>
                  </a:lnTo>
                  <a:lnTo>
                    <a:pt x="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29" name="Freeform 452"/>
            <p:cNvSpPr>
              <a:spLocks/>
            </p:cNvSpPr>
            <p:nvPr/>
          </p:nvSpPr>
          <p:spPr bwMode="auto">
            <a:xfrm>
              <a:off x="4400550" y="3551238"/>
              <a:ext cx="1455738" cy="549275"/>
            </a:xfrm>
            <a:custGeom>
              <a:avLst/>
              <a:gdLst>
                <a:gd name="T0" fmla="*/ 84 w 1833"/>
                <a:gd name="T1" fmla="*/ 3 h 691"/>
                <a:gd name="T2" fmla="*/ 132 w 1833"/>
                <a:gd name="T3" fmla="*/ 36 h 691"/>
                <a:gd name="T4" fmla="*/ 198 w 1833"/>
                <a:gd name="T5" fmla="*/ 76 h 691"/>
                <a:gd name="T6" fmla="*/ 273 w 1833"/>
                <a:gd name="T7" fmla="*/ 111 h 691"/>
                <a:gd name="T8" fmla="*/ 365 w 1833"/>
                <a:gd name="T9" fmla="*/ 149 h 691"/>
                <a:gd name="T10" fmla="*/ 567 w 1833"/>
                <a:gd name="T11" fmla="*/ 214 h 691"/>
                <a:gd name="T12" fmla="*/ 792 w 1833"/>
                <a:gd name="T13" fmla="*/ 264 h 691"/>
                <a:gd name="T14" fmla="*/ 1033 w 1833"/>
                <a:gd name="T15" fmla="*/ 298 h 691"/>
                <a:gd name="T16" fmla="*/ 1289 w 1833"/>
                <a:gd name="T17" fmla="*/ 316 h 691"/>
                <a:gd name="T18" fmla="*/ 1503 w 1833"/>
                <a:gd name="T19" fmla="*/ 317 h 691"/>
                <a:gd name="T20" fmla="*/ 1660 w 1833"/>
                <a:gd name="T21" fmla="*/ 311 h 691"/>
                <a:gd name="T22" fmla="*/ 1815 w 1833"/>
                <a:gd name="T23" fmla="*/ 297 h 691"/>
                <a:gd name="T24" fmla="*/ 1832 w 1833"/>
                <a:gd name="T25" fmla="*/ 302 h 691"/>
                <a:gd name="T26" fmla="*/ 1833 w 1833"/>
                <a:gd name="T27" fmla="*/ 316 h 691"/>
                <a:gd name="T28" fmla="*/ 1829 w 1833"/>
                <a:gd name="T29" fmla="*/ 330 h 691"/>
                <a:gd name="T30" fmla="*/ 1797 w 1833"/>
                <a:gd name="T31" fmla="*/ 488 h 691"/>
                <a:gd name="T32" fmla="*/ 1785 w 1833"/>
                <a:gd name="T33" fmla="*/ 653 h 691"/>
                <a:gd name="T34" fmla="*/ 1784 w 1833"/>
                <a:gd name="T35" fmla="*/ 663 h 691"/>
                <a:gd name="T36" fmla="*/ 1774 w 1833"/>
                <a:gd name="T37" fmla="*/ 673 h 691"/>
                <a:gd name="T38" fmla="*/ 1727 w 1833"/>
                <a:gd name="T39" fmla="*/ 680 h 691"/>
                <a:gd name="T40" fmla="*/ 1647 w 1833"/>
                <a:gd name="T41" fmla="*/ 686 h 691"/>
                <a:gd name="T42" fmla="*/ 1546 w 1833"/>
                <a:gd name="T43" fmla="*/ 690 h 691"/>
                <a:gd name="T44" fmla="*/ 1420 w 1833"/>
                <a:gd name="T45" fmla="*/ 691 h 691"/>
                <a:gd name="T46" fmla="*/ 1200 w 1833"/>
                <a:gd name="T47" fmla="*/ 685 h 691"/>
                <a:gd name="T48" fmla="*/ 992 w 1833"/>
                <a:gd name="T49" fmla="*/ 667 h 691"/>
                <a:gd name="T50" fmla="*/ 795 w 1833"/>
                <a:gd name="T51" fmla="*/ 637 h 691"/>
                <a:gd name="T52" fmla="*/ 615 w 1833"/>
                <a:gd name="T53" fmla="*/ 596 h 691"/>
                <a:gd name="T54" fmla="*/ 453 w 1833"/>
                <a:gd name="T55" fmla="*/ 546 h 691"/>
                <a:gd name="T56" fmla="*/ 312 w 1833"/>
                <a:gd name="T57" fmla="*/ 488 h 691"/>
                <a:gd name="T58" fmla="*/ 194 w 1833"/>
                <a:gd name="T59" fmla="*/ 422 h 691"/>
                <a:gd name="T60" fmla="*/ 101 w 1833"/>
                <a:gd name="T61" fmla="*/ 350 h 691"/>
                <a:gd name="T62" fmla="*/ 38 w 1833"/>
                <a:gd name="T63" fmla="*/ 272 h 691"/>
                <a:gd name="T64" fmla="*/ 4 w 1833"/>
                <a:gd name="T65" fmla="*/ 189 h 691"/>
                <a:gd name="T66" fmla="*/ 4 w 1833"/>
                <a:gd name="T67" fmla="*/ 105 h 691"/>
                <a:gd name="T68" fmla="*/ 36 w 1833"/>
                <a:gd name="T69" fmla="*/ 25 h 691"/>
                <a:gd name="T70" fmla="*/ 45 w 1833"/>
                <a:gd name="T71" fmla="*/ 12 h 691"/>
                <a:gd name="T72" fmla="*/ 61 w 1833"/>
                <a:gd name="T73" fmla="*/ 1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3" h="691">
                  <a:moveTo>
                    <a:pt x="71" y="0"/>
                  </a:moveTo>
                  <a:lnTo>
                    <a:pt x="84" y="3"/>
                  </a:lnTo>
                  <a:lnTo>
                    <a:pt x="98" y="12"/>
                  </a:lnTo>
                  <a:lnTo>
                    <a:pt x="132" y="36"/>
                  </a:lnTo>
                  <a:lnTo>
                    <a:pt x="164" y="57"/>
                  </a:lnTo>
                  <a:lnTo>
                    <a:pt x="198" y="76"/>
                  </a:lnTo>
                  <a:lnTo>
                    <a:pt x="234" y="95"/>
                  </a:lnTo>
                  <a:lnTo>
                    <a:pt x="273" y="111"/>
                  </a:lnTo>
                  <a:lnTo>
                    <a:pt x="317" y="130"/>
                  </a:lnTo>
                  <a:lnTo>
                    <a:pt x="365" y="149"/>
                  </a:lnTo>
                  <a:lnTo>
                    <a:pt x="463" y="183"/>
                  </a:lnTo>
                  <a:lnTo>
                    <a:pt x="567" y="214"/>
                  </a:lnTo>
                  <a:lnTo>
                    <a:pt x="677" y="241"/>
                  </a:lnTo>
                  <a:lnTo>
                    <a:pt x="792" y="264"/>
                  </a:lnTo>
                  <a:lnTo>
                    <a:pt x="911" y="284"/>
                  </a:lnTo>
                  <a:lnTo>
                    <a:pt x="1033" y="298"/>
                  </a:lnTo>
                  <a:lnTo>
                    <a:pt x="1160" y="309"/>
                  </a:lnTo>
                  <a:lnTo>
                    <a:pt x="1289" y="316"/>
                  </a:lnTo>
                  <a:lnTo>
                    <a:pt x="1420" y="317"/>
                  </a:lnTo>
                  <a:lnTo>
                    <a:pt x="1503" y="317"/>
                  </a:lnTo>
                  <a:lnTo>
                    <a:pt x="1582" y="315"/>
                  </a:lnTo>
                  <a:lnTo>
                    <a:pt x="1660" y="311"/>
                  </a:lnTo>
                  <a:lnTo>
                    <a:pt x="1736" y="306"/>
                  </a:lnTo>
                  <a:lnTo>
                    <a:pt x="1815" y="297"/>
                  </a:lnTo>
                  <a:lnTo>
                    <a:pt x="1825" y="298"/>
                  </a:lnTo>
                  <a:lnTo>
                    <a:pt x="1832" y="302"/>
                  </a:lnTo>
                  <a:lnTo>
                    <a:pt x="1833" y="308"/>
                  </a:lnTo>
                  <a:lnTo>
                    <a:pt x="1833" y="316"/>
                  </a:lnTo>
                  <a:lnTo>
                    <a:pt x="1830" y="324"/>
                  </a:lnTo>
                  <a:lnTo>
                    <a:pt x="1829" y="330"/>
                  </a:lnTo>
                  <a:lnTo>
                    <a:pt x="1810" y="408"/>
                  </a:lnTo>
                  <a:lnTo>
                    <a:pt x="1797" y="488"/>
                  </a:lnTo>
                  <a:lnTo>
                    <a:pt x="1789" y="570"/>
                  </a:lnTo>
                  <a:lnTo>
                    <a:pt x="1785" y="653"/>
                  </a:lnTo>
                  <a:lnTo>
                    <a:pt x="1785" y="656"/>
                  </a:lnTo>
                  <a:lnTo>
                    <a:pt x="1784" y="663"/>
                  </a:lnTo>
                  <a:lnTo>
                    <a:pt x="1780" y="668"/>
                  </a:lnTo>
                  <a:lnTo>
                    <a:pt x="1774" y="673"/>
                  </a:lnTo>
                  <a:lnTo>
                    <a:pt x="1763" y="676"/>
                  </a:lnTo>
                  <a:lnTo>
                    <a:pt x="1727" y="680"/>
                  </a:lnTo>
                  <a:lnTo>
                    <a:pt x="1688" y="682"/>
                  </a:lnTo>
                  <a:lnTo>
                    <a:pt x="1647" y="686"/>
                  </a:lnTo>
                  <a:lnTo>
                    <a:pt x="1599" y="689"/>
                  </a:lnTo>
                  <a:lnTo>
                    <a:pt x="1546" y="690"/>
                  </a:lnTo>
                  <a:lnTo>
                    <a:pt x="1486" y="691"/>
                  </a:lnTo>
                  <a:lnTo>
                    <a:pt x="1420" y="691"/>
                  </a:lnTo>
                  <a:lnTo>
                    <a:pt x="1309" y="690"/>
                  </a:lnTo>
                  <a:lnTo>
                    <a:pt x="1200" y="685"/>
                  </a:lnTo>
                  <a:lnTo>
                    <a:pt x="1094" y="677"/>
                  </a:lnTo>
                  <a:lnTo>
                    <a:pt x="992" y="667"/>
                  </a:lnTo>
                  <a:lnTo>
                    <a:pt x="892" y="653"/>
                  </a:lnTo>
                  <a:lnTo>
                    <a:pt x="795" y="637"/>
                  </a:lnTo>
                  <a:lnTo>
                    <a:pt x="703" y="618"/>
                  </a:lnTo>
                  <a:lnTo>
                    <a:pt x="615" y="596"/>
                  </a:lnTo>
                  <a:lnTo>
                    <a:pt x="532" y="572"/>
                  </a:lnTo>
                  <a:lnTo>
                    <a:pt x="453" y="546"/>
                  </a:lnTo>
                  <a:lnTo>
                    <a:pt x="379" y="518"/>
                  </a:lnTo>
                  <a:lnTo>
                    <a:pt x="312" y="488"/>
                  </a:lnTo>
                  <a:lnTo>
                    <a:pt x="250" y="456"/>
                  </a:lnTo>
                  <a:lnTo>
                    <a:pt x="194" y="422"/>
                  </a:lnTo>
                  <a:lnTo>
                    <a:pt x="144" y="386"/>
                  </a:lnTo>
                  <a:lnTo>
                    <a:pt x="101" y="350"/>
                  </a:lnTo>
                  <a:lnTo>
                    <a:pt x="66" y="311"/>
                  </a:lnTo>
                  <a:lnTo>
                    <a:pt x="38" y="272"/>
                  </a:lnTo>
                  <a:lnTo>
                    <a:pt x="17" y="230"/>
                  </a:lnTo>
                  <a:lnTo>
                    <a:pt x="4" y="189"/>
                  </a:lnTo>
                  <a:lnTo>
                    <a:pt x="0" y="146"/>
                  </a:lnTo>
                  <a:lnTo>
                    <a:pt x="4" y="105"/>
                  </a:lnTo>
                  <a:lnTo>
                    <a:pt x="16" y="63"/>
                  </a:lnTo>
                  <a:lnTo>
                    <a:pt x="36" y="25"/>
                  </a:lnTo>
                  <a:lnTo>
                    <a:pt x="40" y="18"/>
                  </a:lnTo>
                  <a:lnTo>
                    <a:pt x="45" y="12"/>
                  </a:lnTo>
                  <a:lnTo>
                    <a:pt x="52" y="5"/>
                  </a:lnTo>
                  <a:lnTo>
                    <a:pt x="61" y="1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30" name="Freeform 453"/>
            <p:cNvSpPr>
              <a:spLocks/>
            </p:cNvSpPr>
            <p:nvPr/>
          </p:nvSpPr>
          <p:spPr bwMode="auto">
            <a:xfrm>
              <a:off x="4400550" y="3119438"/>
              <a:ext cx="1754188" cy="552450"/>
            </a:xfrm>
            <a:custGeom>
              <a:avLst/>
              <a:gdLst>
                <a:gd name="T0" fmla="*/ 75 w 2210"/>
                <a:gd name="T1" fmla="*/ 2 h 697"/>
                <a:gd name="T2" fmla="*/ 127 w 2210"/>
                <a:gd name="T3" fmla="*/ 37 h 697"/>
                <a:gd name="T4" fmla="*/ 211 w 2210"/>
                <a:gd name="T5" fmla="*/ 86 h 697"/>
                <a:gd name="T6" fmla="*/ 308 w 2210"/>
                <a:gd name="T7" fmla="*/ 130 h 697"/>
                <a:gd name="T8" fmla="*/ 463 w 2210"/>
                <a:gd name="T9" fmla="*/ 188 h 697"/>
                <a:gd name="T10" fmla="*/ 677 w 2210"/>
                <a:gd name="T11" fmla="*/ 245 h 697"/>
                <a:gd name="T12" fmla="*/ 911 w 2210"/>
                <a:gd name="T13" fmla="*/ 288 h 697"/>
                <a:gd name="T14" fmla="*/ 1160 w 2210"/>
                <a:gd name="T15" fmla="*/ 314 h 697"/>
                <a:gd name="T16" fmla="*/ 1420 w 2210"/>
                <a:gd name="T17" fmla="*/ 321 h 697"/>
                <a:gd name="T18" fmla="*/ 1658 w 2210"/>
                <a:gd name="T19" fmla="*/ 318 h 697"/>
                <a:gd name="T20" fmla="*/ 1877 w 2210"/>
                <a:gd name="T21" fmla="*/ 299 h 697"/>
                <a:gd name="T22" fmla="*/ 2086 w 2210"/>
                <a:gd name="T23" fmla="*/ 266 h 697"/>
                <a:gd name="T24" fmla="*/ 2201 w 2210"/>
                <a:gd name="T25" fmla="*/ 242 h 697"/>
                <a:gd name="T26" fmla="*/ 2210 w 2210"/>
                <a:gd name="T27" fmla="*/ 248 h 697"/>
                <a:gd name="T28" fmla="*/ 2207 w 2210"/>
                <a:gd name="T29" fmla="*/ 259 h 697"/>
                <a:gd name="T30" fmla="*/ 2197 w 2210"/>
                <a:gd name="T31" fmla="*/ 271 h 697"/>
                <a:gd name="T32" fmla="*/ 2185 w 2210"/>
                <a:gd name="T33" fmla="*/ 281 h 697"/>
                <a:gd name="T34" fmla="*/ 2078 w 2210"/>
                <a:gd name="T35" fmla="*/ 389 h 697"/>
                <a:gd name="T36" fmla="*/ 1986 w 2210"/>
                <a:gd name="T37" fmla="*/ 504 h 697"/>
                <a:gd name="T38" fmla="*/ 1911 w 2210"/>
                <a:gd name="T39" fmla="*/ 635 h 697"/>
                <a:gd name="T40" fmla="*/ 1902 w 2210"/>
                <a:gd name="T41" fmla="*/ 649 h 697"/>
                <a:gd name="T42" fmla="*/ 1881 w 2210"/>
                <a:gd name="T43" fmla="*/ 664 h 697"/>
                <a:gd name="T44" fmla="*/ 1792 w 2210"/>
                <a:gd name="T45" fmla="*/ 677 h 697"/>
                <a:gd name="T46" fmla="*/ 1649 w 2210"/>
                <a:gd name="T47" fmla="*/ 690 h 697"/>
                <a:gd name="T48" fmla="*/ 1500 w 2210"/>
                <a:gd name="T49" fmla="*/ 696 h 697"/>
                <a:gd name="T50" fmla="*/ 1309 w 2210"/>
                <a:gd name="T51" fmla="*/ 694 h 697"/>
                <a:gd name="T52" fmla="*/ 1094 w 2210"/>
                <a:gd name="T53" fmla="*/ 681 h 697"/>
                <a:gd name="T54" fmla="*/ 892 w 2210"/>
                <a:gd name="T55" fmla="*/ 657 h 697"/>
                <a:gd name="T56" fmla="*/ 703 w 2210"/>
                <a:gd name="T57" fmla="*/ 622 h 697"/>
                <a:gd name="T58" fmla="*/ 532 w 2210"/>
                <a:gd name="T59" fmla="*/ 576 h 697"/>
                <a:gd name="T60" fmla="*/ 379 w 2210"/>
                <a:gd name="T61" fmla="*/ 522 h 697"/>
                <a:gd name="T62" fmla="*/ 250 w 2210"/>
                <a:gd name="T63" fmla="*/ 460 h 697"/>
                <a:gd name="T64" fmla="*/ 144 w 2210"/>
                <a:gd name="T65" fmla="*/ 390 h 697"/>
                <a:gd name="T66" fmla="*/ 66 w 2210"/>
                <a:gd name="T67" fmla="*/ 315 h 697"/>
                <a:gd name="T68" fmla="*/ 17 w 2210"/>
                <a:gd name="T69" fmla="*/ 235 h 697"/>
                <a:gd name="T70" fmla="*/ 0 w 2210"/>
                <a:gd name="T71" fmla="*/ 150 h 697"/>
                <a:gd name="T72" fmla="*/ 10 w 2210"/>
                <a:gd name="T73" fmla="*/ 83 h 697"/>
                <a:gd name="T74" fmla="*/ 41 w 2210"/>
                <a:gd name="T75" fmla="*/ 20 h 697"/>
                <a:gd name="T76" fmla="*/ 50 w 2210"/>
                <a:gd name="T77" fmla="*/ 8 h 697"/>
                <a:gd name="T78" fmla="*/ 65 w 2210"/>
                <a:gd name="T79" fmla="*/ 0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10" h="697">
                  <a:moveTo>
                    <a:pt x="65" y="0"/>
                  </a:moveTo>
                  <a:lnTo>
                    <a:pt x="75" y="2"/>
                  </a:lnTo>
                  <a:lnTo>
                    <a:pt x="88" y="8"/>
                  </a:lnTo>
                  <a:lnTo>
                    <a:pt x="127" y="37"/>
                  </a:lnTo>
                  <a:lnTo>
                    <a:pt x="168" y="62"/>
                  </a:lnTo>
                  <a:lnTo>
                    <a:pt x="211" y="86"/>
                  </a:lnTo>
                  <a:lnTo>
                    <a:pt x="256" y="108"/>
                  </a:lnTo>
                  <a:lnTo>
                    <a:pt x="308" y="130"/>
                  </a:lnTo>
                  <a:lnTo>
                    <a:pt x="365" y="153"/>
                  </a:lnTo>
                  <a:lnTo>
                    <a:pt x="463" y="188"/>
                  </a:lnTo>
                  <a:lnTo>
                    <a:pt x="567" y="218"/>
                  </a:lnTo>
                  <a:lnTo>
                    <a:pt x="677" y="245"/>
                  </a:lnTo>
                  <a:lnTo>
                    <a:pt x="792" y="268"/>
                  </a:lnTo>
                  <a:lnTo>
                    <a:pt x="911" y="288"/>
                  </a:lnTo>
                  <a:lnTo>
                    <a:pt x="1033" y="302"/>
                  </a:lnTo>
                  <a:lnTo>
                    <a:pt x="1160" y="314"/>
                  </a:lnTo>
                  <a:lnTo>
                    <a:pt x="1289" y="320"/>
                  </a:lnTo>
                  <a:lnTo>
                    <a:pt x="1420" y="321"/>
                  </a:lnTo>
                  <a:lnTo>
                    <a:pt x="1542" y="321"/>
                  </a:lnTo>
                  <a:lnTo>
                    <a:pt x="1658" y="318"/>
                  </a:lnTo>
                  <a:lnTo>
                    <a:pt x="1770" y="310"/>
                  </a:lnTo>
                  <a:lnTo>
                    <a:pt x="1877" y="299"/>
                  </a:lnTo>
                  <a:lnTo>
                    <a:pt x="1982" y="285"/>
                  </a:lnTo>
                  <a:lnTo>
                    <a:pt x="2086" y="266"/>
                  </a:lnTo>
                  <a:lnTo>
                    <a:pt x="2188" y="242"/>
                  </a:lnTo>
                  <a:lnTo>
                    <a:pt x="2201" y="242"/>
                  </a:lnTo>
                  <a:lnTo>
                    <a:pt x="2207" y="244"/>
                  </a:lnTo>
                  <a:lnTo>
                    <a:pt x="2210" y="248"/>
                  </a:lnTo>
                  <a:lnTo>
                    <a:pt x="2210" y="253"/>
                  </a:lnTo>
                  <a:lnTo>
                    <a:pt x="2207" y="259"/>
                  </a:lnTo>
                  <a:lnTo>
                    <a:pt x="2202" y="264"/>
                  </a:lnTo>
                  <a:lnTo>
                    <a:pt x="2197" y="271"/>
                  </a:lnTo>
                  <a:lnTo>
                    <a:pt x="2190" y="277"/>
                  </a:lnTo>
                  <a:lnTo>
                    <a:pt x="2185" y="281"/>
                  </a:lnTo>
                  <a:lnTo>
                    <a:pt x="2130" y="334"/>
                  </a:lnTo>
                  <a:lnTo>
                    <a:pt x="2078" y="389"/>
                  </a:lnTo>
                  <a:lnTo>
                    <a:pt x="2030" y="444"/>
                  </a:lnTo>
                  <a:lnTo>
                    <a:pt x="1986" y="504"/>
                  </a:lnTo>
                  <a:lnTo>
                    <a:pt x="1946" y="567"/>
                  </a:lnTo>
                  <a:lnTo>
                    <a:pt x="1911" y="635"/>
                  </a:lnTo>
                  <a:lnTo>
                    <a:pt x="1907" y="641"/>
                  </a:lnTo>
                  <a:lnTo>
                    <a:pt x="1902" y="649"/>
                  </a:lnTo>
                  <a:lnTo>
                    <a:pt x="1893" y="658"/>
                  </a:lnTo>
                  <a:lnTo>
                    <a:pt x="1881" y="664"/>
                  </a:lnTo>
                  <a:lnTo>
                    <a:pt x="1864" y="668"/>
                  </a:lnTo>
                  <a:lnTo>
                    <a:pt x="1792" y="677"/>
                  </a:lnTo>
                  <a:lnTo>
                    <a:pt x="1720" y="685"/>
                  </a:lnTo>
                  <a:lnTo>
                    <a:pt x="1649" y="690"/>
                  </a:lnTo>
                  <a:lnTo>
                    <a:pt x="1577" y="694"/>
                  </a:lnTo>
                  <a:lnTo>
                    <a:pt x="1500" y="696"/>
                  </a:lnTo>
                  <a:lnTo>
                    <a:pt x="1420" y="697"/>
                  </a:lnTo>
                  <a:lnTo>
                    <a:pt x="1309" y="694"/>
                  </a:lnTo>
                  <a:lnTo>
                    <a:pt x="1200" y="690"/>
                  </a:lnTo>
                  <a:lnTo>
                    <a:pt x="1094" y="681"/>
                  </a:lnTo>
                  <a:lnTo>
                    <a:pt x="992" y="671"/>
                  </a:lnTo>
                  <a:lnTo>
                    <a:pt x="892" y="657"/>
                  </a:lnTo>
                  <a:lnTo>
                    <a:pt x="795" y="641"/>
                  </a:lnTo>
                  <a:lnTo>
                    <a:pt x="703" y="622"/>
                  </a:lnTo>
                  <a:lnTo>
                    <a:pt x="615" y="600"/>
                  </a:lnTo>
                  <a:lnTo>
                    <a:pt x="532" y="576"/>
                  </a:lnTo>
                  <a:lnTo>
                    <a:pt x="453" y="551"/>
                  </a:lnTo>
                  <a:lnTo>
                    <a:pt x="379" y="522"/>
                  </a:lnTo>
                  <a:lnTo>
                    <a:pt x="312" y="492"/>
                  </a:lnTo>
                  <a:lnTo>
                    <a:pt x="250" y="460"/>
                  </a:lnTo>
                  <a:lnTo>
                    <a:pt x="194" y="426"/>
                  </a:lnTo>
                  <a:lnTo>
                    <a:pt x="144" y="390"/>
                  </a:lnTo>
                  <a:lnTo>
                    <a:pt x="101" y="354"/>
                  </a:lnTo>
                  <a:lnTo>
                    <a:pt x="66" y="315"/>
                  </a:lnTo>
                  <a:lnTo>
                    <a:pt x="38" y="276"/>
                  </a:lnTo>
                  <a:lnTo>
                    <a:pt x="17" y="235"/>
                  </a:lnTo>
                  <a:lnTo>
                    <a:pt x="4" y="193"/>
                  </a:lnTo>
                  <a:lnTo>
                    <a:pt x="0" y="150"/>
                  </a:lnTo>
                  <a:lnTo>
                    <a:pt x="3" y="117"/>
                  </a:lnTo>
                  <a:lnTo>
                    <a:pt x="10" y="83"/>
                  </a:lnTo>
                  <a:lnTo>
                    <a:pt x="23" y="51"/>
                  </a:lnTo>
                  <a:lnTo>
                    <a:pt x="41" y="20"/>
                  </a:lnTo>
                  <a:lnTo>
                    <a:pt x="45" y="13"/>
                  </a:lnTo>
                  <a:lnTo>
                    <a:pt x="50" y="8"/>
                  </a:lnTo>
                  <a:lnTo>
                    <a:pt x="57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31" name="Freeform 454"/>
            <p:cNvSpPr>
              <a:spLocks/>
            </p:cNvSpPr>
            <p:nvPr/>
          </p:nvSpPr>
          <p:spPr bwMode="auto">
            <a:xfrm>
              <a:off x="6689725" y="3567113"/>
              <a:ext cx="454025" cy="925513"/>
            </a:xfrm>
            <a:custGeom>
              <a:avLst/>
              <a:gdLst>
                <a:gd name="T0" fmla="*/ 328 w 571"/>
                <a:gd name="T1" fmla="*/ 4 h 1167"/>
                <a:gd name="T2" fmla="*/ 356 w 571"/>
                <a:gd name="T3" fmla="*/ 46 h 1167"/>
                <a:gd name="T4" fmla="*/ 359 w 571"/>
                <a:gd name="T5" fmla="*/ 135 h 1167"/>
                <a:gd name="T6" fmla="*/ 363 w 571"/>
                <a:gd name="T7" fmla="*/ 138 h 1167"/>
                <a:gd name="T8" fmla="*/ 378 w 571"/>
                <a:gd name="T9" fmla="*/ 140 h 1167"/>
                <a:gd name="T10" fmla="*/ 431 w 571"/>
                <a:gd name="T11" fmla="*/ 152 h 1167"/>
                <a:gd name="T12" fmla="*/ 496 w 571"/>
                <a:gd name="T13" fmla="*/ 170 h 1167"/>
                <a:gd name="T14" fmla="*/ 534 w 571"/>
                <a:gd name="T15" fmla="*/ 195 h 1167"/>
                <a:gd name="T16" fmla="*/ 512 w 571"/>
                <a:gd name="T17" fmla="*/ 280 h 1167"/>
                <a:gd name="T18" fmla="*/ 471 w 571"/>
                <a:gd name="T19" fmla="*/ 309 h 1167"/>
                <a:gd name="T20" fmla="*/ 447 w 571"/>
                <a:gd name="T21" fmla="*/ 301 h 1167"/>
                <a:gd name="T22" fmla="*/ 407 w 571"/>
                <a:gd name="T23" fmla="*/ 287 h 1167"/>
                <a:gd name="T24" fmla="*/ 333 w 571"/>
                <a:gd name="T25" fmla="*/ 271 h 1167"/>
                <a:gd name="T26" fmla="*/ 250 w 571"/>
                <a:gd name="T27" fmla="*/ 278 h 1167"/>
                <a:gd name="T28" fmla="*/ 200 w 571"/>
                <a:gd name="T29" fmla="*/ 307 h 1167"/>
                <a:gd name="T30" fmla="*/ 179 w 571"/>
                <a:gd name="T31" fmla="*/ 350 h 1167"/>
                <a:gd name="T32" fmla="*/ 185 w 571"/>
                <a:gd name="T33" fmla="*/ 402 h 1167"/>
                <a:gd name="T34" fmla="*/ 233 w 571"/>
                <a:gd name="T35" fmla="*/ 448 h 1167"/>
                <a:gd name="T36" fmla="*/ 338 w 571"/>
                <a:gd name="T37" fmla="*/ 499 h 1167"/>
                <a:gd name="T38" fmla="*/ 471 w 571"/>
                <a:gd name="T39" fmla="*/ 570 h 1167"/>
                <a:gd name="T40" fmla="*/ 547 w 571"/>
                <a:gd name="T41" fmla="*/ 658 h 1167"/>
                <a:gd name="T42" fmla="*/ 571 w 571"/>
                <a:gd name="T43" fmla="*/ 769 h 1167"/>
                <a:gd name="T44" fmla="*/ 545 w 571"/>
                <a:gd name="T45" fmla="*/ 882 h 1167"/>
                <a:gd name="T46" fmla="*/ 471 w 571"/>
                <a:gd name="T47" fmla="*/ 969 h 1167"/>
                <a:gd name="T48" fmla="*/ 356 w 571"/>
                <a:gd name="T49" fmla="*/ 1019 h 1167"/>
                <a:gd name="T50" fmla="*/ 351 w 571"/>
                <a:gd name="T51" fmla="*/ 1021 h 1167"/>
                <a:gd name="T52" fmla="*/ 348 w 571"/>
                <a:gd name="T53" fmla="*/ 1030 h 1167"/>
                <a:gd name="T54" fmla="*/ 334 w 571"/>
                <a:gd name="T55" fmla="*/ 1154 h 1167"/>
                <a:gd name="T56" fmla="*/ 259 w 571"/>
                <a:gd name="T57" fmla="*/ 1167 h 1167"/>
                <a:gd name="T58" fmla="*/ 216 w 571"/>
                <a:gd name="T59" fmla="*/ 1140 h 1167"/>
                <a:gd name="T60" fmla="*/ 213 w 571"/>
                <a:gd name="T61" fmla="*/ 1031 h 1167"/>
                <a:gd name="T62" fmla="*/ 207 w 571"/>
                <a:gd name="T63" fmla="*/ 1026 h 1167"/>
                <a:gd name="T64" fmla="*/ 198 w 571"/>
                <a:gd name="T65" fmla="*/ 1023 h 1167"/>
                <a:gd name="T66" fmla="*/ 145 w 571"/>
                <a:gd name="T67" fmla="*/ 1013 h 1167"/>
                <a:gd name="T68" fmla="*/ 69 w 571"/>
                <a:gd name="T69" fmla="*/ 993 h 1167"/>
                <a:gd name="T70" fmla="*/ 12 w 571"/>
                <a:gd name="T71" fmla="*/ 966 h 1167"/>
                <a:gd name="T72" fmla="*/ 3 w 571"/>
                <a:gd name="T73" fmla="*/ 926 h 1167"/>
                <a:gd name="T74" fmla="*/ 40 w 571"/>
                <a:gd name="T75" fmla="*/ 847 h 1167"/>
                <a:gd name="T76" fmla="*/ 73 w 571"/>
                <a:gd name="T77" fmla="*/ 839 h 1167"/>
                <a:gd name="T78" fmla="*/ 88 w 571"/>
                <a:gd name="T79" fmla="*/ 846 h 1167"/>
                <a:gd name="T80" fmla="*/ 126 w 571"/>
                <a:gd name="T81" fmla="*/ 860 h 1167"/>
                <a:gd name="T82" fmla="*/ 188 w 571"/>
                <a:gd name="T83" fmla="*/ 881 h 1167"/>
                <a:gd name="T84" fmla="*/ 257 w 571"/>
                <a:gd name="T85" fmla="*/ 890 h 1167"/>
                <a:gd name="T86" fmla="*/ 350 w 571"/>
                <a:gd name="T87" fmla="*/ 868 h 1167"/>
                <a:gd name="T88" fmla="*/ 398 w 571"/>
                <a:gd name="T89" fmla="*/ 806 h 1167"/>
                <a:gd name="T90" fmla="*/ 387 w 571"/>
                <a:gd name="T91" fmla="*/ 725 h 1167"/>
                <a:gd name="T92" fmla="*/ 303 w 571"/>
                <a:gd name="T93" fmla="*/ 659 h 1167"/>
                <a:gd name="T94" fmla="*/ 188 w 571"/>
                <a:gd name="T95" fmla="*/ 610 h 1167"/>
                <a:gd name="T96" fmla="*/ 99 w 571"/>
                <a:gd name="T97" fmla="*/ 556 h 1167"/>
                <a:gd name="T98" fmla="*/ 34 w 571"/>
                <a:gd name="T99" fmla="*/ 482 h 1167"/>
                <a:gd name="T100" fmla="*/ 9 w 571"/>
                <a:gd name="T101" fmla="*/ 381 h 1167"/>
                <a:gd name="T102" fmla="*/ 40 w 571"/>
                <a:gd name="T103" fmla="*/ 263 h 1167"/>
                <a:gd name="T104" fmla="*/ 128 w 571"/>
                <a:gd name="T105" fmla="*/ 178 h 1167"/>
                <a:gd name="T106" fmla="*/ 214 w 571"/>
                <a:gd name="T107" fmla="*/ 144 h 1167"/>
                <a:gd name="T108" fmla="*/ 220 w 571"/>
                <a:gd name="T109" fmla="*/ 139 h 1167"/>
                <a:gd name="T110" fmla="*/ 223 w 571"/>
                <a:gd name="T111" fmla="*/ 46 h 1167"/>
                <a:gd name="T112" fmla="*/ 251 w 571"/>
                <a:gd name="T113" fmla="*/ 4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1" h="1167">
                  <a:moveTo>
                    <a:pt x="270" y="0"/>
                  </a:moveTo>
                  <a:lnTo>
                    <a:pt x="310" y="0"/>
                  </a:lnTo>
                  <a:lnTo>
                    <a:pt x="328" y="4"/>
                  </a:lnTo>
                  <a:lnTo>
                    <a:pt x="343" y="13"/>
                  </a:lnTo>
                  <a:lnTo>
                    <a:pt x="354" y="28"/>
                  </a:lnTo>
                  <a:lnTo>
                    <a:pt x="356" y="46"/>
                  </a:lnTo>
                  <a:lnTo>
                    <a:pt x="358" y="130"/>
                  </a:lnTo>
                  <a:lnTo>
                    <a:pt x="358" y="133"/>
                  </a:lnTo>
                  <a:lnTo>
                    <a:pt x="359" y="135"/>
                  </a:lnTo>
                  <a:lnTo>
                    <a:pt x="360" y="136"/>
                  </a:lnTo>
                  <a:lnTo>
                    <a:pt x="361" y="136"/>
                  </a:lnTo>
                  <a:lnTo>
                    <a:pt x="363" y="138"/>
                  </a:lnTo>
                  <a:lnTo>
                    <a:pt x="364" y="138"/>
                  </a:lnTo>
                  <a:lnTo>
                    <a:pt x="368" y="139"/>
                  </a:lnTo>
                  <a:lnTo>
                    <a:pt x="378" y="140"/>
                  </a:lnTo>
                  <a:lnTo>
                    <a:pt x="392" y="143"/>
                  </a:lnTo>
                  <a:lnTo>
                    <a:pt x="411" y="147"/>
                  </a:lnTo>
                  <a:lnTo>
                    <a:pt x="431" y="152"/>
                  </a:lnTo>
                  <a:lnTo>
                    <a:pt x="453" y="157"/>
                  </a:lnTo>
                  <a:lnTo>
                    <a:pt x="475" y="164"/>
                  </a:lnTo>
                  <a:lnTo>
                    <a:pt x="496" y="170"/>
                  </a:lnTo>
                  <a:lnTo>
                    <a:pt x="514" y="177"/>
                  </a:lnTo>
                  <a:lnTo>
                    <a:pt x="526" y="184"/>
                  </a:lnTo>
                  <a:lnTo>
                    <a:pt x="534" y="195"/>
                  </a:lnTo>
                  <a:lnTo>
                    <a:pt x="536" y="208"/>
                  </a:lnTo>
                  <a:lnTo>
                    <a:pt x="534" y="223"/>
                  </a:lnTo>
                  <a:lnTo>
                    <a:pt x="512" y="280"/>
                  </a:lnTo>
                  <a:lnTo>
                    <a:pt x="503" y="296"/>
                  </a:lnTo>
                  <a:lnTo>
                    <a:pt x="488" y="305"/>
                  </a:lnTo>
                  <a:lnTo>
                    <a:pt x="471" y="309"/>
                  </a:lnTo>
                  <a:lnTo>
                    <a:pt x="460" y="307"/>
                  </a:lnTo>
                  <a:lnTo>
                    <a:pt x="449" y="303"/>
                  </a:lnTo>
                  <a:lnTo>
                    <a:pt x="447" y="301"/>
                  </a:lnTo>
                  <a:lnTo>
                    <a:pt x="438" y="298"/>
                  </a:lnTo>
                  <a:lnTo>
                    <a:pt x="425" y="293"/>
                  </a:lnTo>
                  <a:lnTo>
                    <a:pt x="407" y="287"/>
                  </a:lnTo>
                  <a:lnTo>
                    <a:pt x="386" y="280"/>
                  </a:lnTo>
                  <a:lnTo>
                    <a:pt x="361" y="275"/>
                  </a:lnTo>
                  <a:lnTo>
                    <a:pt x="333" y="271"/>
                  </a:lnTo>
                  <a:lnTo>
                    <a:pt x="303" y="270"/>
                  </a:lnTo>
                  <a:lnTo>
                    <a:pt x="275" y="272"/>
                  </a:lnTo>
                  <a:lnTo>
                    <a:pt x="250" y="278"/>
                  </a:lnTo>
                  <a:lnTo>
                    <a:pt x="229" y="285"/>
                  </a:lnTo>
                  <a:lnTo>
                    <a:pt x="213" y="296"/>
                  </a:lnTo>
                  <a:lnTo>
                    <a:pt x="200" y="307"/>
                  </a:lnTo>
                  <a:lnTo>
                    <a:pt x="189" y="320"/>
                  </a:lnTo>
                  <a:lnTo>
                    <a:pt x="183" y="334"/>
                  </a:lnTo>
                  <a:lnTo>
                    <a:pt x="179" y="350"/>
                  </a:lnTo>
                  <a:lnTo>
                    <a:pt x="178" y="364"/>
                  </a:lnTo>
                  <a:lnTo>
                    <a:pt x="180" y="384"/>
                  </a:lnTo>
                  <a:lnTo>
                    <a:pt x="185" y="402"/>
                  </a:lnTo>
                  <a:lnTo>
                    <a:pt x="196" y="417"/>
                  </a:lnTo>
                  <a:lnTo>
                    <a:pt x="211" y="433"/>
                  </a:lnTo>
                  <a:lnTo>
                    <a:pt x="233" y="448"/>
                  </a:lnTo>
                  <a:lnTo>
                    <a:pt x="260" y="464"/>
                  </a:lnTo>
                  <a:lnTo>
                    <a:pt x="295" y="481"/>
                  </a:lnTo>
                  <a:lnTo>
                    <a:pt x="338" y="499"/>
                  </a:lnTo>
                  <a:lnTo>
                    <a:pt x="389" y="521"/>
                  </a:lnTo>
                  <a:lnTo>
                    <a:pt x="433" y="544"/>
                  </a:lnTo>
                  <a:lnTo>
                    <a:pt x="471" y="570"/>
                  </a:lnTo>
                  <a:lnTo>
                    <a:pt x="503" y="597"/>
                  </a:lnTo>
                  <a:lnTo>
                    <a:pt x="527" y="627"/>
                  </a:lnTo>
                  <a:lnTo>
                    <a:pt x="547" y="658"/>
                  </a:lnTo>
                  <a:lnTo>
                    <a:pt x="561" y="693"/>
                  </a:lnTo>
                  <a:lnTo>
                    <a:pt x="569" y="729"/>
                  </a:lnTo>
                  <a:lnTo>
                    <a:pt x="571" y="769"/>
                  </a:lnTo>
                  <a:lnTo>
                    <a:pt x="569" y="810"/>
                  </a:lnTo>
                  <a:lnTo>
                    <a:pt x="559" y="847"/>
                  </a:lnTo>
                  <a:lnTo>
                    <a:pt x="545" y="882"/>
                  </a:lnTo>
                  <a:lnTo>
                    <a:pt x="525" y="914"/>
                  </a:lnTo>
                  <a:lnTo>
                    <a:pt x="500" y="943"/>
                  </a:lnTo>
                  <a:lnTo>
                    <a:pt x="471" y="969"/>
                  </a:lnTo>
                  <a:lnTo>
                    <a:pt x="437" y="990"/>
                  </a:lnTo>
                  <a:lnTo>
                    <a:pt x="399" y="1006"/>
                  </a:lnTo>
                  <a:lnTo>
                    <a:pt x="356" y="1019"/>
                  </a:lnTo>
                  <a:lnTo>
                    <a:pt x="355" y="1019"/>
                  </a:lnTo>
                  <a:lnTo>
                    <a:pt x="354" y="1021"/>
                  </a:lnTo>
                  <a:lnTo>
                    <a:pt x="351" y="1021"/>
                  </a:lnTo>
                  <a:lnTo>
                    <a:pt x="350" y="1023"/>
                  </a:lnTo>
                  <a:lnTo>
                    <a:pt x="348" y="1026"/>
                  </a:lnTo>
                  <a:lnTo>
                    <a:pt x="348" y="1030"/>
                  </a:lnTo>
                  <a:lnTo>
                    <a:pt x="348" y="1122"/>
                  </a:lnTo>
                  <a:lnTo>
                    <a:pt x="345" y="1140"/>
                  </a:lnTo>
                  <a:lnTo>
                    <a:pt x="334" y="1154"/>
                  </a:lnTo>
                  <a:lnTo>
                    <a:pt x="320" y="1163"/>
                  </a:lnTo>
                  <a:lnTo>
                    <a:pt x="302" y="1167"/>
                  </a:lnTo>
                  <a:lnTo>
                    <a:pt x="259" y="1167"/>
                  </a:lnTo>
                  <a:lnTo>
                    <a:pt x="241" y="1163"/>
                  </a:lnTo>
                  <a:lnTo>
                    <a:pt x="227" y="1154"/>
                  </a:lnTo>
                  <a:lnTo>
                    <a:pt x="216" y="1140"/>
                  </a:lnTo>
                  <a:lnTo>
                    <a:pt x="213" y="1122"/>
                  </a:lnTo>
                  <a:lnTo>
                    <a:pt x="213" y="1034"/>
                  </a:lnTo>
                  <a:lnTo>
                    <a:pt x="213" y="1031"/>
                  </a:lnTo>
                  <a:lnTo>
                    <a:pt x="211" y="1028"/>
                  </a:lnTo>
                  <a:lnTo>
                    <a:pt x="209" y="1027"/>
                  </a:lnTo>
                  <a:lnTo>
                    <a:pt x="207" y="1026"/>
                  </a:lnTo>
                  <a:lnTo>
                    <a:pt x="205" y="1025"/>
                  </a:lnTo>
                  <a:lnTo>
                    <a:pt x="203" y="1025"/>
                  </a:lnTo>
                  <a:lnTo>
                    <a:pt x="198" y="1023"/>
                  </a:lnTo>
                  <a:lnTo>
                    <a:pt x="185" y="1022"/>
                  </a:lnTo>
                  <a:lnTo>
                    <a:pt x="169" y="1018"/>
                  </a:lnTo>
                  <a:lnTo>
                    <a:pt x="145" y="1013"/>
                  </a:lnTo>
                  <a:lnTo>
                    <a:pt x="121" y="1008"/>
                  </a:lnTo>
                  <a:lnTo>
                    <a:pt x="95" y="1001"/>
                  </a:lnTo>
                  <a:lnTo>
                    <a:pt x="69" y="993"/>
                  </a:lnTo>
                  <a:lnTo>
                    <a:pt x="44" y="984"/>
                  </a:lnTo>
                  <a:lnTo>
                    <a:pt x="22" y="974"/>
                  </a:lnTo>
                  <a:lnTo>
                    <a:pt x="12" y="966"/>
                  </a:lnTo>
                  <a:lnTo>
                    <a:pt x="4" y="956"/>
                  </a:lnTo>
                  <a:lnTo>
                    <a:pt x="0" y="942"/>
                  </a:lnTo>
                  <a:lnTo>
                    <a:pt x="3" y="926"/>
                  </a:lnTo>
                  <a:lnTo>
                    <a:pt x="25" y="868"/>
                  </a:lnTo>
                  <a:lnTo>
                    <a:pt x="31" y="856"/>
                  </a:lnTo>
                  <a:lnTo>
                    <a:pt x="40" y="847"/>
                  </a:lnTo>
                  <a:lnTo>
                    <a:pt x="52" y="842"/>
                  </a:lnTo>
                  <a:lnTo>
                    <a:pt x="66" y="839"/>
                  </a:lnTo>
                  <a:lnTo>
                    <a:pt x="73" y="839"/>
                  </a:lnTo>
                  <a:lnTo>
                    <a:pt x="79" y="842"/>
                  </a:lnTo>
                  <a:lnTo>
                    <a:pt x="86" y="843"/>
                  </a:lnTo>
                  <a:lnTo>
                    <a:pt x="88" y="846"/>
                  </a:lnTo>
                  <a:lnTo>
                    <a:pt x="97" y="848"/>
                  </a:lnTo>
                  <a:lnTo>
                    <a:pt x="109" y="854"/>
                  </a:lnTo>
                  <a:lnTo>
                    <a:pt x="126" y="860"/>
                  </a:lnTo>
                  <a:lnTo>
                    <a:pt x="144" y="868"/>
                  </a:lnTo>
                  <a:lnTo>
                    <a:pt x="166" y="874"/>
                  </a:lnTo>
                  <a:lnTo>
                    <a:pt x="188" y="881"/>
                  </a:lnTo>
                  <a:lnTo>
                    <a:pt x="211" y="886"/>
                  </a:lnTo>
                  <a:lnTo>
                    <a:pt x="235" y="889"/>
                  </a:lnTo>
                  <a:lnTo>
                    <a:pt x="257" y="890"/>
                  </a:lnTo>
                  <a:lnTo>
                    <a:pt x="292" y="887"/>
                  </a:lnTo>
                  <a:lnTo>
                    <a:pt x="323" y="880"/>
                  </a:lnTo>
                  <a:lnTo>
                    <a:pt x="350" y="868"/>
                  </a:lnTo>
                  <a:lnTo>
                    <a:pt x="372" y="851"/>
                  </a:lnTo>
                  <a:lnTo>
                    <a:pt x="387" y="830"/>
                  </a:lnTo>
                  <a:lnTo>
                    <a:pt x="398" y="806"/>
                  </a:lnTo>
                  <a:lnTo>
                    <a:pt x="402" y="780"/>
                  </a:lnTo>
                  <a:lnTo>
                    <a:pt x="398" y="751"/>
                  </a:lnTo>
                  <a:lnTo>
                    <a:pt x="387" y="725"/>
                  </a:lnTo>
                  <a:lnTo>
                    <a:pt x="368" y="702"/>
                  </a:lnTo>
                  <a:lnTo>
                    <a:pt x="339" y="680"/>
                  </a:lnTo>
                  <a:lnTo>
                    <a:pt x="303" y="659"/>
                  </a:lnTo>
                  <a:lnTo>
                    <a:pt x="257" y="639"/>
                  </a:lnTo>
                  <a:lnTo>
                    <a:pt x="223" y="624"/>
                  </a:lnTo>
                  <a:lnTo>
                    <a:pt x="188" y="610"/>
                  </a:lnTo>
                  <a:lnTo>
                    <a:pt x="157" y="593"/>
                  </a:lnTo>
                  <a:lnTo>
                    <a:pt x="126" y="575"/>
                  </a:lnTo>
                  <a:lnTo>
                    <a:pt x="99" y="556"/>
                  </a:lnTo>
                  <a:lnTo>
                    <a:pt x="73" y="534"/>
                  </a:lnTo>
                  <a:lnTo>
                    <a:pt x="52" y="509"/>
                  </a:lnTo>
                  <a:lnTo>
                    <a:pt x="34" y="482"/>
                  </a:lnTo>
                  <a:lnTo>
                    <a:pt x="21" y="452"/>
                  </a:lnTo>
                  <a:lnTo>
                    <a:pt x="13" y="419"/>
                  </a:lnTo>
                  <a:lnTo>
                    <a:pt x="9" y="381"/>
                  </a:lnTo>
                  <a:lnTo>
                    <a:pt x="13" y="338"/>
                  </a:lnTo>
                  <a:lnTo>
                    <a:pt x="24" y="300"/>
                  </a:lnTo>
                  <a:lnTo>
                    <a:pt x="40" y="263"/>
                  </a:lnTo>
                  <a:lnTo>
                    <a:pt x="65" y="231"/>
                  </a:lnTo>
                  <a:lnTo>
                    <a:pt x="93" y="202"/>
                  </a:lnTo>
                  <a:lnTo>
                    <a:pt x="128" y="178"/>
                  </a:lnTo>
                  <a:lnTo>
                    <a:pt x="169" y="158"/>
                  </a:lnTo>
                  <a:lnTo>
                    <a:pt x="213" y="144"/>
                  </a:lnTo>
                  <a:lnTo>
                    <a:pt x="214" y="144"/>
                  </a:lnTo>
                  <a:lnTo>
                    <a:pt x="216" y="143"/>
                  </a:lnTo>
                  <a:lnTo>
                    <a:pt x="219" y="142"/>
                  </a:lnTo>
                  <a:lnTo>
                    <a:pt x="220" y="139"/>
                  </a:lnTo>
                  <a:lnTo>
                    <a:pt x="222" y="138"/>
                  </a:lnTo>
                  <a:lnTo>
                    <a:pt x="223" y="134"/>
                  </a:lnTo>
                  <a:lnTo>
                    <a:pt x="223" y="46"/>
                  </a:lnTo>
                  <a:lnTo>
                    <a:pt x="227" y="28"/>
                  </a:lnTo>
                  <a:lnTo>
                    <a:pt x="236" y="13"/>
                  </a:lnTo>
                  <a:lnTo>
                    <a:pt x="251" y="4"/>
                  </a:lnTo>
                  <a:lnTo>
                    <a:pt x="2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  <p:sp>
          <p:nvSpPr>
            <p:cNvPr id="32" name="Freeform 455"/>
            <p:cNvSpPr>
              <a:spLocks noEditPoints="1"/>
            </p:cNvSpPr>
            <p:nvPr/>
          </p:nvSpPr>
          <p:spPr bwMode="auto">
            <a:xfrm>
              <a:off x="6043613" y="3155950"/>
              <a:ext cx="1746250" cy="1746250"/>
            </a:xfrm>
            <a:custGeom>
              <a:avLst/>
              <a:gdLst>
                <a:gd name="T0" fmla="*/ 939 w 2199"/>
                <a:gd name="T1" fmla="*/ 271 h 2199"/>
                <a:gd name="T2" fmla="*/ 718 w 2199"/>
                <a:gd name="T3" fmla="*/ 346 h 2199"/>
                <a:gd name="T4" fmla="*/ 529 w 2199"/>
                <a:gd name="T5" fmla="*/ 476 h 2199"/>
                <a:gd name="T6" fmla="*/ 383 w 2199"/>
                <a:gd name="T7" fmla="*/ 651 h 2199"/>
                <a:gd name="T8" fmla="*/ 289 w 2199"/>
                <a:gd name="T9" fmla="*/ 862 h 2199"/>
                <a:gd name="T10" fmla="*/ 255 w 2199"/>
                <a:gd name="T11" fmla="*/ 1099 h 2199"/>
                <a:gd name="T12" fmla="*/ 289 w 2199"/>
                <a:gd name="T13" fmla="*/ 1337 h 2199"/>
                <a:gd name="T14" fmla="*/ 383 w 2199"/>
                <a:gd name="T15" fmla="*/ 1548 h 2199"/>
                <a:gd name="T16" fmla="*/ 529 w 2199"/>
                <a:gd name="T17" fmla="*/ 1723 h 2199"/>
                <a:gd name="T18" fmla="*/ 718 w 2199"/>
                <a:gd name="T19" fmla="*/ 1854 h 2199"/>
                <a:gd name="T20" fmla="*/ 939 w 2199"/>
                <a:gd name="T21" fmla="*/ 1929 h 2199"/>
                <a:gd name="T22" fmla="*/ 1181 w 2199"/>
                <a:gd name="T23" fmla="*/ 1941 h 2199"/>
                <a:gd name="T24" fmla="*/ 1411 w 2199"/>
                <a:gd name="T25" fmla="*/ 1885 h 2199"/>
                <a:gd name="T26" fmla="*/ 1610 w 2199"/>
                <a:gd name="T27" fmla="*/ 1772 h 2199"/>
                <a:gd name="T28" fmla="*/ 1772 w 2199"/>
                <a:gd name="T29" fmla="*/ 1610 h 2199"/>
                <a:gd name="T30" fmla="*/ 1885 w 2199"/>
                <a:gd name="T31" fmla="*/ 1411 h 2199"/>
                <a:gd name="T32" fmla="*/ 1941 w 2199"/>
                <a:gd name="T33" fmla="*/ 1181 h 2199"/>
                <a:gd name="T34" fmla="*/ 1929 w 2199"/>
                <a:gd name="T35" fmla="*/ 940 h 2199"/>
                <a:gd name="T36" fmla="*/ 1854 w 2199"/>
                <a:gd name="T37" fmla="*/ 718 h 2199"/>
                <a:gd name="T38" fmla="*/ 1723 w 2199"/>
                <a:gd name="T39" fmla="*/ 529 h 2199"/>
                <a:gd name="T40" fmla="*/ 1548 w 2199"/>
                <a:gd name="T41" fmla="*/ 383 h 2199"/>
                <a:gd name="T42" fmla="*/ 1337 w 2199"/>
                <a:gd name="T43" fmla="*/ 289 h 2199"/>
                <a:gd name="T44" fmla="*/ 1099 w 2199"/>
                <a:gd name="T45" fmla="*/ 255 h 2199"/>
                <a:gd name="T46" fmla="*/ 1287 w 2199"/>
                <a:gd name="T47" fmla="*/ 17 h 2199"/>
                <a:gd name="T48" fmla="*/ 1548 w 2199"/>
                <a:gd name="T49" fmla="*/ 96 h 2199"/>
                <a:gd name="T50" fmla="*/ 1777 w 2199"/>
                <a:gd name="T51" fmla="*/ 234 h 2199"/>
                <a:gd name="T52" fmla="*/ 1965 w 2199"/>
                <a:gd name="T53" fmla="*/ 422 h 2199"/>
                <a:gd name="T54" fmla="*/ 2104 w 2199"/>
                <a:gd name="T55" fmla="*/ 651 h 2199"/>
                <a:gd name="T56" fmla="*/ 2183 w 2199"/>
                <a:gd name="T57" fmla="*/ 913 h 2199"/>
                <a:gd name="T58" fmla="*/ 2196 w 2199"/>
                <a:gd name="T59" fmla="*/ 1195 h 2199"/>
                <a:gd name="T60" fmla="*/ 2137 w 2199"/>
                <a:gd name="T61" fmla="*/ 1464 h 2199"/>
                <a:gd name="T62" fmla="*/ 2017 w 2199"/>
                <a:gd name="T63" fmla="*/ 1705 h 2199"/>
                <a:gd name="T64" fmla="*/ 1845 w 2199"/>
                <a:gd name="T65" fmla="*/ 1908 h 2199"/>
                <a:gd name="T66" fmla="*/ 1629 w 2199"/>
                <a:gd name="T67" fmla="*/ 2064 h 2199"/>
                <a:gd name="T68" fmla="*/ 1377 w 2199"/>
                <a:gd name="T69" fmla="*/ 2163 h 2199"/>
                <a:gd name="T70" fmla="*/ 1099 w 2199"/>
                <a:gd name="T71" fmla="*/ 2199 h 2199"/>
                <a:gd name="T72" fmla="*/ 822 w 2199"/>
                <a:gd name="T73" fmla="*/ 2163 h 2199"/>
                <a:gd name="T74" fmla="*/ 571 w 2199"/>
                <a:gd name="T75" fmla="*/ 2064 h 2199"/>
                <a:gd name="T76" fmla="*/ 355 w 2199"/>
                <a:gd name="T77" fmla="*/ 1908 h 2199"/>
                <a:gd name="T78" fmla="*/ 183 w 2199"/>
                <a:gd name="T79" fmla="*/ 1705 h 2199"/>
                <a:gd name="T80" fmla="*/ 62 w 2199"/>
                <a:gd name="T81" fmla="*/ 1464 h 2199"/>
                <a:gd name="T82" fmla="*/ 4 w 2199"/>
                <a:gd name="T83" fmla="*/ 1195 h 2199"/>
                <a:gd name="T84" fmla="*/ 17 w 2199"/>
                <a:gd name="T85" fmla="*/ 913 h 2199"/>
                <a:gd name="T86" fmla="*/ 96 w 2199"/>
                <a:gd name="T87" fmla="*/ 651 h 2199"/>
                <a:gd name="T88" fmla="*/ 234 w 2199"/>
                <a:gd name="T89" fmla="*/ 422 h 2199"/>
                <a:gd name="T90" fmla="*/ 422 w 2199"/>
                <a:gd name="T91" fmla="*/ 234 h 2199"/>
                <a:gd name="T92" fmla="*/ 651 w 2199"/>
                <a:gd name="T93" fmla="*/ 96 h 2199"/>
                <a:gd name="T94" fmla="*/ 913 w 2199"/>
                <a:gd name="T95" fmla="*/ 17 h 2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99" h="2199">
                  <a:moveTo>
                    <a:pt x="1099" y="255"/>
                  </a:moveTo>
                  <a:lnTo>
                    <a:pt x="1019" y="259"/>
                  </a:lnTo>
                  <a:lnTo>
                    <a:pt x="939" y="271"/>
                  </a:lnTo>
                  <a:lnTo>
                    <a:pt x="862" y="289"/>
                  </a:lnTo>
                  <a:lnTo>
                    <a:pt x="788" y="315"/>
                  </a:lnTo>
                  <a:lnTo>
                    <a:pt x="718" y="346"/>
                  </a:lnTo>
                  <a:lnTo>
                    <a:pt x="651" y="383"/>
                  </a:lnTo>
                  <a:lnTo>
                    <a:pt x="589" y="427"/>
                  </a:lnTo>
                  <a:lnTo>
                    <a:pt x="529" y="476"/>
                  </a:lnTo>
                  <a:lnTo>
                    <a:pt x="476" y="529"/>
                  </a:lnTo>
                  <a:lnTo>
                    <a:pt x="427" y="589"/>
                  </a:lnTo>
                  <a:lnTo>
                    <a:pt x="383" y="651"/>
                  </a:lnTo>
                  <a:lnTo>
                    <a:pt x="346" y="718"/>
                  </a:lnTo>
                  <a:lnTo>
                    <a:pt x="315" y="788"/>
                  </a:lnTo>
                  <a:lnTo>
                    <a:pt x="289" y="862"/>
                  </a:lnTo>
                  <a:lnTo>
                    <a:pt x="271" y="940"/>
                  </a:lnTo>
                  <a:lnTo>
                    <a:pt x="259" y="1019"/>
                  </a:lnTo>
                  <a:lnTo>
                    <a:pt x="255" y="1099"/>
                  </a:lnTo>
                  <a:lnTo>
                    <a:pt x="259" y="1181"/>
                  </a:lnTo>
                  <a:lnTo>
                    <a:pt x="271" y="1260"/>
                  </a:lnTo>
                  <a:lnTo>
                    <a:pt x="289" y="1337"/>
                  </a:lnTo>
                  <a:lnTo>
                    <a:pt x="315" y="1411"/>
                  </a:lnTo>
                  <a:lnTo>
                    <a:pt x="346" y="1481"/>
                  </a:lnTo>
                  <a:lnTo>
                    <a:pt x="383" y="1548"/>
                  </a:lnTo>
                  <a:lnTo>
                    <a:pt x="427" y="1610"/>
                  </a:lnTo>
                  <a:lnTo>
                    <a:pt x="476" y="1669"/>
                  </a:lnTo>
                  <a:lnTo>
                    <a:pt x="529" y="1723"/>
                  </a:lnTo>
                  <a:lnTo>
                    <a:pt x="589" y="1772"/>
                  </a:lnTo>
                  <a:lnTo>
                    <a:pt x="651" y="1816"/>
                  </a:lnTo>
                  <a:lnTo>
                    <a:pt x="718" y="1854"/>
                  </a:lnTo>
                  <a:lnTo>
                    <a:pt x="788" y="1885"/>
                  </a:lnTo>
                  <a:lnTo>
                    <a:pt x="862" y="1911"/>
                  </a:lnTo>
                  <a:lnTo>
                    <a:pt x="939" y="1929"/>
                  </a:lnTo>
                  <a:lnTo>
                    <a:pt x="1019" y="1941"/>
                  </a:lnTo>
                  <a:lnTo>
                    <a:pt x="1099" y="1944"/>
                  </a:lnTo>
                  <a:lnTo>
                    <a:pt x="1181" y="1941"/>
                  </a:lnTo>
                  <a:lnTo>
                    <a:pt x="1260" y="1929"/>
                  </a:lnTo>
                  <a:lnTo>
                    <a:pt x="1337" y="1911"/>
                  </a:lnTo>
                  <a:lnTo>
                    <a:pt x="1411" y="1885"/>
                  </a:lnTo>
                  <a:lnTo>
                    <a:pt x="1481" y="1854"/>
                  </a:lnTo>
                  <a:lnTo>
                    <a:pt x="1548" y="1816"/>
                  </a:lnTo>
                  <a:lnTo>
                    <a:pt x="1610" y="1772"/>
                  </a:lnTo>
                  <a:lnTo>
                    <a:pt x="1669" y="1723"/>
                  </a:lnTo>
                  <a:lnTo>
                    <a:pt x="1723" y="1669"/>
                  </a:lnTo>
                  <a:lnTo>
                    <a:pt x="1772" y="1610"/>
                  </a:lnTo>
                  <a:lnTo>
                    <a:pt x="1816" y="1548"/>
                  </a:lnTo>
                  <a:lnTo>
                    <a:pt x="1854" y="1481"/>
                  </a:lnTo>
                  <a:lnTo>
                    <a:pt x="1885" y="1411"/>
                  </a:lnTo>
                  <a:lnTo>
                    <a:pt x="1911" y="1337"/>
                  </a:lnTo>
                  <a:lnTo>
                    <a:pt x="1929" y="1260"/>
                  </a:lnTo>
                  <a:lnTo>
                    <a:pt x="1941" y="1181"/>
                  </a:lnTo>
                  <a:lnTo>
                    <a:pt x="1944" y="1099"/>
                  </a:lnTo>
                  <a:lnTo>
                    <a:pt x="1941" y="1019"/>
                  </a:lnTo>
                  <a:lnTo>
                    <a:pt x="1929" y="940"/>
                  </a:lnTo>
                  <a:lnTo>
                    <a:pt x="1911" y="862"/>
                  </a:lnTo>
                  <a:lnTo>
                    <a:pt x="1885" y="788"/>
                  </a:lnTo>
                  <a:lnTo>
                    <a:pt x="1854" y="718"/>
                  </a:lnTo>
                  <a:lnTo>
                    <a:pt x="1816" y="651"/>
                  </a:lnTo>
                  <a:lnTo>
                    <a:pt x="1772" y="589"/>
                  </a:lnTo>
                  <a:lnTo>
                    <a:pt x="1723" y="529"/>
                  </a:lnTo>
                  <a:lnTo>
                    <a:pt x="1669" y="476"/>
                  </a:lnTo>
                  <a:lnTo>
                    <a:pt x="1610" y="427"/>
                  </a:lnTo>
                  <a:lnTo>
                    <a:pt x="1548" y="383"/>
                  </a:lnTo>
                  <a:lnTo>
                    <a:pt x="1481" y="346"/>
                  </a:lnTo>
                  <a:lnTo>
                    <a:pt x="1411" y="315"/>
                  </a:lnTo>
                  <a:lnTo>
                    <a:pt x="1337" y="289"/>
                  </a:lnTo>
                  <a:lnTo>
                    <a:pt x="1260" y="271"/>
                  </a:lnTo>
                  <a:lnTo>
                    <a:pt x="1181" y="259"/>
                  </a:lnTo>
                  <a:lnTo>
                    <a:pt x="1099" y="255"/>
                  </a:lnTo>
                  <a:close/>
                  <a:moveTo>
                    <a:pt x="1099" y="0"/>
                  </a:moveTo>
                  <a:lnTo>
                    <a:pt x="1195" y="4"/>
                  </a:lnTo>
                  <a:lnTo>
                    <a:pt x="1287" y="17"/>
                  </a:lnTo>
                  <a:lnTo>
                    <a:pt x="1377" y="36"/>
                  </a:lnTo>
                  <a:lnTo>
                    <a:pt x="1464" y="62"/>
                  </a:lnTo>
                  <a:lnTo>
                    <a:pt x="1548" y="96"/>
                  </a:lnTo>
                  <a:lnTo>
                    <a:pt x="1629" y="136"/>
                  </a:lnTo>
                  <a:lnTo>
                    <a:pt x="1705" y="182"/>
                  </a:lnTo>
                  <a:lnTo>
                    <a:pt x="1777" y="234"/>
                  </a:lnTo>
                  <a:lnTo>
                    <a:pt x="1845" y="291"/>
                  </a:lnTo>
                  <a:lnTo>
                    <a:pt x="1908" y="355"/>
                  </a:lnTo>
                  <a:lnTo>
                    <a:pt x="1965" y="422"/>
                  </a:lnTo>
                  <a:lnTo>
                    <a:pt x="2017" y="494"/>
                  </a:lnTo>
                  <a:lnTo>
                    <a:pt x="2063" y="571"/>
                  </a:lnTo>
                  <a:lnTo>
                    <a:pt x="2104" y="651"/>
                  </a:lnTo>
                  <a:lnTo>
                    <a:pt x="2137" y="735"/>
                  </a:lnTo>
                  <a:lnTo>
                    <a:pt x="2163" y="822"/>
                  </a:lnTo>
                  <a:lnTo>
                    <a:pt x="2183" y="913"/>
                  </a:lnTo>
                  <a:lnTo>
                    <a:pt x="2196" y="1005"/>
                  </a:lnTo>
                  <a:lnTo>
                    <a:pt x="2199" y="1100"/>
                  </a:lnTo>
                  <a:lnTo>
                    <a:pt x="2196" y="1195"/>
                  </a:lnTo>
                  <a:lnTo>
                    <a:pt x="2183" y="1287"/>
                  </a:lnTo>
                  <a:lnTo>
                    <a:pt x="2163" y="1377"/>
                  </a:lnTo>
                  <a:lnTo>
                    <a:pt x="2137" y="1464"/>
                  </a:lnTo>
                  <a:lnTo>
                    <a:pt x="2104" y="1548"/>
                  </a:lnTo>
                  <a:lnTo>
                    <a:pt x="2063" y="1629"/>
                  </a:lnTo>
                  <a:lnTo>
                    <a:pt x="2017" y="1705"/>
                  </a:lnTo>
                  <a:lnTo>
                    <a:pt x="1965" y="1777"/>
                  </a:lnTo>
                  <a:lnTo>
                    <a:pt x="1908" y="1845"/>
                  </a:lnTo>
                  <a:lnTo>
                    <a:pt x="1845" y="1908"/>
                  </a:lnTo>
                  <a:lnTo>
                    <a:pt x="1777" y="1965"/>
                  </a:lnTo>
                  <a:lnTo>
                    <a:pt x="1705" y="2017"/>
                  </a:lnTo>
                  <a:lnTo>
                    <a:pt x="1629" y="2064"/>
                  </a:lnTo>
                  <a:lnTo>
                    <a:pt x="1548" y="2104"/>
                  </a:lnTo>
                  <a:lnTo>
                    <a:pt x="1464" y="2137"/>
                  </a:lnTo>
                  <a:lnTo>
                    <a:pt x="1377" y="2163"/>
                  </a:lnTo>
                  <a:lnTo>
                    <a:pt x="1287" y="2183"/>
                  </a:lnTo>
                  <a:lnTo>
                    <a:pt x="1195" y="2196"/>
                  </a:lnTo>
                  <a:lnTo>
                    <a:pt x="1099" y="2199"/>
                  </a:lnTo>
                  <a:lnTo>
                    <a:pt x="1005" y="2196"/>
                  </a:lnTo>
                  <a:lnTo>
                    <a:pt x="913" y="2183"/>
                  </a:lnTo>
                  <a:lnTo>
                    <a:pt x="822" y="2163"/>
                  </a:lnTo>
                  <a:lnTo>
                    <a:pt x="735" y="2137"/>
                  </a:lnTo>
                  <a:lnTo>
                    <a:pt x="651" y="2104"/>
                  </a:lnTo>
                  <a:lnTo>
                    <a:pt x="571" y="2064"/>
                  </a:lnTo>
                  <a:lnTo>
                    <a:pt x="494" y="2017"/>
                  </a:lnTo>
                  <a:lnTo>
                    <a:pt x="422" y="1965"/>
                  </a:lnTo>
                  <a:lnTo>
                    <a:pt x="355" y="1908"/>
                  </a:lnTo>
                  <a:lnTo>
                    <a:pt x="291" y="1845"/>
                  </a:lnTo>
                  <a:lnTo>
                    <a:pt x="234" y="1777"/>
                  </a:lnTo>
                  <a:lnTo>
                    <a:pt x="183" y="1705"/>
                  </a:lnTo>
                  <a:lnTo>
                    <a:pt x="136" y="1629"/>
                  </a:lnTo>
                  <a:lnTo>
                    <a:pt x="96" y="1548"/>
                  </a:lnTo>
                  <a:lnTo>
                    <a:pt x="62" y="1464"/>
                  </a:lnTo>
                  <a:lnTo>
                    <a:pt x="36" y="1377"/>
                  </a:lnTo>
                  <a:lnTo>
                    <a:pt x="17" y="1287"/>
                  </a:lnTo>
                  <a:lnTo>
                    <a:pt x="4" y="1195"/>
                  </a:lnTo>
                  <a:lnTo>
                    <a:pt x="0" y="1100"/>
                  </a:lnTo>
                  <a:lnTo>
                    <a:pt x="4" y="1005"/>
                  </a:lnTo>
                  <a:lnTo>
                    <a:pt x="17" y="913"/>
                  </a:lnTo>
                  <a:lnTo>
                    <a:pt x="36" y="822"/>
                  </a:lnTo>
                  <a:lnTo>
                    <a:pt x="62" y="735"/>
                  </a:lnTo>
                  <a:lnTo>
                    <a:pt x="96" y="651"/>
                  </a:lnTo>
                  <a:lnTo>
                    <a:pt x="136" y="571"/>
                  </a:lnTo>
                  <a:lnTo>
                    <a:pt x="183" y="494"/>
                  </a:lnTo>
                  <a:lnTo>
                    <a:pt x="234" y="422"/>
                  </a:lnTo>
                  <a:lnTo>
                    <a:pt x="291" y="355"/>
                  </a:lnTo>
                  <a:lnTo>
                    <a:pt x="355" y="291"/>
                  </a:lnTo>
                  <a:lnTo>
                    <a:pt x="422" y="234"/>
                  </a:lnTo>
                  <a:lnTo>
                    <a:pt x="494" y="182"/>
                  </a:lnTo>
                  <a:lnTo>
                    <a:pt x="571" y="136"/>
                  </a:lnTo>
                  <a:lnTo>
                    <a:pt x="651" y="96"/>
                  </a:lnTo>
                  <a:lnTo>
                    <a:pt x="735" y="62"/>
                  </a:lnTo>
                  <a:lnTo>
                    <a:pt x="822" y="36"/>
                  </a:lnTo>
                  <a:lnTo>
                    <a:pt x="913" y="17"/>
                  </a:lnTo>
                  <a:lnTo>
                    <a:pt x="1005" y="4"/>
                  </a:lnTo>
                  <a:lnTo>
                    <a:pt x="10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35467" tIns="67733" rIns="135467" bIns="67733" numCol="1" anchor="t" anchorCtr="0" compatLnSpc="1">
              <a:prstTxWarp prst="textNoShape">
                <a:avLst/>
              </a:prstTxWarp>
            </a:bodyPr>
            <a:lstStyle/>
            <a:p>
              <a:endParaRPr lang="ru-RU" sz="2080">
                <a:cs typeface="+mn-ea"/>
                <a:sym typeface="+mn-lt"/>
              </a:endParaRPr>
            </a:p>
          </p:txBody>
        </p:sp>
      </p:grpSp>
      <p:sp>
        <p:nvSpPr>
          <p:cNvPr id="33" name="Freeform 8"/>
          <p:cNvSpPr>
            <a:spLocks noEditPoints="1"/>
          </p:cNvSpPr>
          <p:nvPr/>
        </p:nvSpPr>
        <p:spPr bwMode="auto">
          <a:xfrm>
            <a:off x="5747831" y="3380405"/>
            <a:ext cx="676995" cy="593751"/>
          </a:xfrm>
          <a:custGeom>
            <a:avLst/>
            <a:gdLst>
              <a:gd name="T0" fmla="*/ 168 w 336"/>
              <a:gd name="T1" fmla="*/ 0 h 294"/>
              <a:gd name="T2" fmla="*/ 0 w 336"/>
              <a:gd name="T3" fmla="*/ 126 h 294"/>
              <a:gd name="T4" fmla="*/ 74 w 336"/>
              <a:gd name="T5" fmla="*/ 230 h 294"/>
              <a:gd name="T6" fmla="*/ 74 w 336"/>
              <a:gd name="T7" fmla="*/ 231 h 294"/>
              <a:gd name="T8" fmla="*/ 53 w 336"/>
              <a:gd name="T9" fmla="*/ 281 h 294"/>
              <a:gd name="T10" fmla="*/ 53 w 336"/>
              <a:gd name="T11" fmla="*/ 281 h 294"/>
              <a:gd name="T12" fmla="*/ 53 w 336"/>
              <a:gd name="T13" fmla="*/ 284 h 294"/>
              <a:gd name="T14" fmla="*/ 62 w 336"/>
              <a:gd name="T15" fmla="*/ 294 h 294"/>
              <a:gd name="T16" fmla="*/ 65 w 336"/>
              <a:gd name="T17" fmla="*/ 294 h 294"/>
              <a:gd name="T18" fmla="*/ 136 w 336"/>
              <a:gd name="T19" fmla="*/ 250 h 294"/>
              <a:gd name="T20" fmla="*/ 168 w 336"/>
              <a:gd name="T21" fmla="*/ 252 h 294"/>
              <a:gd name="T22" fmla="*/ 336 w 336"/>
              <a:gd name="T23" fmla="*/ 126 h 294"/>
              <a:gd name="T24" fmla="*/ 168 w 336"/>
              <a:gd name="T25" fmla="*/ 0 h 294"/>
              <a:gd name="T26" fmla="*/ 168 w 336"/>
              <a:gd name="T27" fmla="*/ 231 h 294"/>
              <a:gd name="T28" fmla="*/ 139 w 336"/>
              <a:gd name="T29" fmla="*/ 229 h 294"/>
              <a:gd name="T30" fmla="*/ 136 w 336"/>
              <a:gd name="T31" fmla="*/ 229 h 294"/>
              <a:gd name="T32" fmla="*/ 119 w 336"/>
              <a:gd name="T33" fmla="*/ 236 h 294"/>
              <a:gd name="T34" fmla="*/ 87 w 336"/>
              <a:gd name="T35" fmla="*/ 263 h 294"/>
              <a:gd name="T36" fmla="*/ 94 w 336"/>
              <a:gd name="T37" fmla="*/ 232 h 294"/>
              <a:gd name="T38" fmla="*/ 95 w 336"/>
              <a:gd name="T39" fmla="*/ 230 h 294"/>
              <a:gd name="T40" fmla="*/ 83 w 336"/>
              <a:gd name="T41" fmla="*/ 212 h 294"/>
              <a:gd name="T42" fmla="*/ 21 w 336"/>
              <a:gd name="T43" fmla="*/ 126 h 294"/>
              <a:gd name="T44" fmla="*/ 168 w 336"/>
              <a:gd name="T45" fmla="*/ 21 h 294"/>
              <a:gd name="T46" fmla="*/ 315 w 336"/>
              <a:gd name="T47" fmla="*/ 126 h 294"/>
              <a:gd name="T48" fmla="*/ 168 w 336"/>
              <a:gd name="T49" fmla="*/ 231 h 2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36" h="294">
                <a:moveTo>
                  <a:pt x="168" y="0"/>
                </a:moveTo>
                <a:cubicBezTo>
                  <a:pt x="75" y="0"/>
                  <a:pt x="0" y="56"/>
                  <a:pt x="0" y="126"/>
                </a:cubicBezTo>
                <a:cubicBezTo>
                  <a:pt x="0" y="169"/>
                  <a:pt x="29" y="208"/>
                  <a:pt x="74" y="230"/>
                </a:cubicBezTo>
                <a:cubicBezTo>
                  <a:pt x="74" y="231"/>
                  <a:pt x="74" y="231"/>
                  <a:pt x="74" y="231"/>
                </a:cubicBezTo>
                <a:cubicBezTo>
                  <a:pt x="74" y="250"/>
                  <a:pt x="59" y="270"/>
                  <a:pt x="53" y="281"/>
                </a:cubicBezTo>
                <a:cubicBezTo>
                  <a:pt x="53" y="281"/>
                  <a:pt x="53" y="281"/>
                  <a:pt x="53" y="281"/>
                </a:cubicBezTo>
                <a:cubicBezTo>
                  <a:pt x="53" y="282"/>
                  <a:pt x="53" y="283"/>
                  <a:pt x="53" y="284"/>
                </a:cubicBezTo>
                <a:cubicBezTo>
                  <a:pt x="53" y="290"/>
                  <a:pt x="57" y="294"/>
                  <a:pt x="62" y="294"/>
                </a:cubicBezTo>
                <a:cubicBezTo>
                  <a:pt x="63" y="294"/>
                  <a:pt x="65" y="294"/>
                  <a:pt x="65" y="294"/>
                </a:cubicBezTo>
                <a:cubicBezTo>
                  <a:pt x="98" y="288"/>
                  <a:pt x="128" y="258"/>
                  <a:pt x="136" y="250"/>
                </a:cubicBezTo>
                <a:cubicBezTo>
                  <a:pt x="146" y="251"/>
                  <a:pt x="157" y="252"/>
                  <a:pt x="168" y="252"/>
                </a:cubicBezTo>
                <a:cubicBezTo>
                  <a:pt x="261" y="252"/>
                  <a:pt x="336" y="196"/>
                  <a:pt x="336" y="126"/>
                </a:cubicBezTo>
                <a:cubicBezTo>
                  <a:pt x="336" y="56"/>
                  <a:pt x="261" y="0"/>
                  <a:pt x="168" y="0"/>
                </a:cubicBezTo>
                <a:close/>
                <a:moveTo>
                  <a:pt x="168" y="231"/>
                </a:moveTo>
                <a:cubicBezTo>
                  <a:pt x="158" y="231"/>
                  <a:pt x="148" y="230"/>
                  <a:pt x="139" y="229"/>
                </a:cubicBezTo>
                <a:cubicBezTo>
                  <a:pt x="138" y="229"/>
                  <a:pt x="137" y="229"/>
                  <a:pt x="136" y="229"/>
                </a:cubicBezTo>
                <a:cubicBezTo>
                  <a:pt x="129" y="229"/>
                  <a:pt x="123" y="231"/>
                  <a:pt x="119" y="236"/>
                </a:cubicBezTo>
                <a:cubicBezTo>
                  <a:pt x="115" y="242"/>
                  <a:pt x="102" y="254"/>
                  <a:pt x="87" y="263"/>
                </a:cubicBezTo>
                <a:cubicBezTo>
                  <a:pt x="91" y="254"/>
                  <a:pt x="94" y="243"/>
                  <a:pt x="94" y="232"/>
                </a:cubicBezTo>
                <a:cubicBezTo>
                  <a:pt x="95" y="231"/>
                  <a:pt x="95" y="231"/>
                  <a:pt x="95" y="230"/>
                </a:cubicBezTo>
                <a:cubicBezTo>
                  <a:pt x="95" y="222"/>
                  <a:pt x="90" y="215"/>
                  <a:pt x="83" y="212"/>
                </a:cubicBezTo>
                <a:cubicBezTo>
                  <a:pt x="44" y="192"/>
                  <a:pt x="21" y="160"/>
                  <a:pt x="21" y="126"/>
                </a:cubicBezTo>
                <a:cubicBezTo>
                  <a:pt x="21" y="68"/>
                  <a:pt x="87" y="21"/>
                  <a:pt x="168" y="21"/>
                </a:cubicBezTo>
                <a:cubicBezTo>
                  <a:pt x="249" y="21"/>
                  <a:pt x="315" y="68"/>
                  <a:pt x="315" y="126"/>
                </a:cubicBezTo>
                <a:cubicBezTo>
                  <a:pt x="315" y="184"/>
                  <a:pt x="249" y="231"/>
                  <a:pt x="168" y="2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grpSp>
        <p:nvGrpSpPr>
          <p:cNvPr id="34" name="Group 83"/>
          <p:cNvGrpSpPr/>
          <p:nvPr/>
        </p:nvGrpSpPr>
        <p:grpSpPr>
          <a:xfrm>
            <a:off x="6765555" y="5293578"/>
            <a:ext cx="719339" cy="719340"/>
            <a:chOff x="-2771775" y="66675"/>
            <a:chExt cx="827087" cy="827088"/>
          </a:xfrm>
          <a:solidFill>
            <a:schemeClr val="bg1"/>
          </a:solidFill>
        </p:grpSpPr>
        <p:sp>
          <p:nvSpPr>
            <p:cNvPr id="35" name="Freeform 19"/>
            <p:cNvSpPr>
              <a:spLocks noEditPoints="1"/>
            </p:cNvSpPr>
            <p:nvPr/>
          </p:nvSpPr>
          <p:spPr bwMode="auto">
            <a:xfrm>
              <a:off x="-2771775" y="66675"/>
              <a:ext cx="827087" cy="827088"/>
            </a:xfrm>
            <a:custGeom>
              <a:avLst/>
              <a:gdLst>
                <a:gd name="T0" fmla="*/ 188 w 220"/>
                <a:gd name="T1" fmla="*/ 83 h 220"/>
                <a:gd name="T2" fmla="*/ 196 w 220"/>
                <a:gd name="T3" fmla="*/ 56 h 220"/>
                <a:gd name="T4" fmla="*/ 181 w 220"/>
                <a:gd name="T5" fmla="*/ 26 h 220"/>
                <a:gd name="T6" fmla="*/ 164 w 220"/>
                <a:gd name="T7" fmla="*/ 24 h 220"/>
                <a:gd name="T8" fmla="*/ 137 w 220"/>
                <a:gd name="T9" fmla="*/ 32 h 220"/>
                <a:gd name="T10" fmla="*/ 119 w 220"/>
                <a:gd name="T11" fmla="*/ 0 h 220"/>
                <a:gd name="T12" fmla="*/ 87 w 220"/>
                <a:gd name="T13" fmla="*/ 11 h 220"/>
                <a:gd name="T14" fmla="*/ 74 w 220"/>
                <a:gd name="T15" fmla="*/ 36 h 220"/>
                <a:gd name="T16" fmla="*/ 49 w 220"/>
                <a:gd name="T17" fmla="*/ 22 h 220"/>
                <a:gd name="T18" fmla="*/ 26 w 220"/>
                <a:gd name="T19" fmla="*/ 39 h 220"/>
                <a:gd name="T20" fmla="*/ 36 w 220"/>
                <a:gd name="T21" fmla="*/ 74 h 220"/>
                <a:gd name="T22" fmla="*/ 11 w 220"/>
                <a:gd name="T23" fmla="*/ 87 h 220"/>
                <a:gd name="T24" fmla="*/ 0 w 220"/>
                <a:gd name="T25" fmla="*/ 119 h 220"/>
                <a:gd name="T26" fmla="*/ 32 w 220"/>
                <a:gd name="T27" fmla="*/ 137 h 220"/>
                <a:gd name="T28" fmla="*/ 24 w 220"/>
                <a:gd name="T29" fmla="*/ 164 h 220"/>
                <a:gd name="T30" fmla="*/ 39 w 220"/>
                <a:gd name="T31" fmla="*/ 194 h 220"/>
                <a:gd name="T32" fmla="*/ 56 w 220"/>
                <a:gd name="T33" fmla="*/ 196 h 220"/>
                <a:gd name="T34" fmla="*/ 83 w 220"/>
                <a:gd name="T35" fmla="*/ 188 h 220"/>
                <a:gd name="T36" fmla="*/ 101 w 220"/>
                <a:gd name="T37" fmla="*/ 220 h 220"/>
                <a:gd name="T38" fmla="*/ 133 w 220"/>
                <a:gd name="T39" fmla="*/ 209 h 220"/>
                <a:gd name="T40" fmla="*/ 146 w 220"/>
                <a:gd name="T41" fmla="*/ 184 h 220"/>
                <a:gd name="T42" fmla="*/ 171 w 220"/>
                <a:gd name="T43" fmla="*/ 198 h 220"/>
                <a:gd name="T44" fmla="*/ 194 w 220"/>
                <a:gd name="T45" fmla="*/ 181 h 220"/>
                <a:gd name="T46" fmla="*/ 184 w 220"/>
                <a:gd name="T47" fmla="*/ 146 h 220"/>
                <a:gd name="T48" fmla="*/ 209 w 220"/>
                <a:gd name="T49" fmla="*/ 133 h 220"/>
                <a:gd name="T50" fmla="*/ 220 w 220"/>
                <a:gd name="T51" fmla="*/ 101 h 220"/>
                <a:gd name="T52" fmla="*/ 185 w 220"/>
                <a:gd name="T53" fmla="*/ 124 h 220"/>
                <a:gd name="T54" fmla="*/ 172 w 220"/>
                <a:gd name="T55" fmla="*/ 140 h 220"/>
                <a:gd name="T56" fmla="*/ 185 w 220"/>
                <a:gd name="T57" fmla="*/ 171 h 220"/>
                <a:gd name="T58" fmla="*/ 154 w 220"/>
                <a:gd name="T59" fmla="*/ 173 h 220"/>
                <a:gd name="T60" fmla="*/ 140 w 220"/>
                <a:gd name="T61" fmla="*/ 172 h 220"/>
                <a:gd name="T62" fmla="*/ 124 w 220"/>
                <a:gd name="T63" fmla="*/ 185 h 220"/>
                <a:gd name="T64" fmla="*/ 101 w 220"/>
                <a:gd name="T65" fmla="*/ 206 h 220"/>
                <a:gd name="T66" fmla="*/ 87 w 220"/>
                <a:gd name="T67" fmla="*/ 175 h 220"/>
                <a:gd name="T68" fmla="*/ 74 w 220"/>
                <a:gd name="T69" fmla="*/ 170 h 220"/>
                <a:gd name="T70" fmla="*/ 49 w 220"/>
                <a:gd name="T71" fmla="*/ 185 h 220"/>
                <a:gd name="T72" fmla="*/ 47 w 220"/>
                <a:gd name="T73" fmla="*/ 154 h 220"/>
                <a:gd name="T74" fmla="*/ 45 w 220"/>
                <a:gd name="T75" fmla="*/ 133 h 220"/>
                <a:gd name="T76" fmla="*/ 14 w 220"/>
                <a:gd name="T77" fmla="*/ 119 h 220"/>
                <a:gd name="T78" fmla="*/ 35 w 220"/>
                <a:gd name="T79" fmla="*/ 96 h 220"/>
                <a:gd name="T80" fmla="*/ 48 w 220"/>
                <a:gd name="T81" fmla="*/ 80 h 220"/>
                <a:gd name="T82" fmla="*/ 35 w 220"/>
                <a:gd name="T83" fmla="*/ 49 h 220"/>
                <a:gd name="T84" fmla="*/ 66 w 220"/>
                <a:gd name="T85" fmla="*/ 47 h 220"/>
                <a:gd name="T86" fmla="*/ 80 w 220"/>
                <a:gd name="T87" fmla="*/ 48 h 220"/>
                <a:gd name="T88" fmla="*/ 96 w 220"/>
                <a:gd name="T89" fmla="*/ 35 h 220"/>
                <a:gd name="T90" fmla="*/ 119 w 220"/>
                <a:gd name="T91" fmla="*/ 14 h 220"/>
                <a:gd name="T92" fmla="*/ 133 w 220"/>
                <a:gd name="T93" fmla="*/ 45 h 220"/>
                <a:gd name="T94" fmla="*/ 146 w 220"/>
                <a:gd name="T95" fmla="*/ 50 h 220"/>
                <a:gd name="T96" fmla="*/ 171 w 220"/>
                <a:gd name="T97" fmla="*/ 35 h 220"/>
                <a:gd name="T98" fmla="*/ 173 w 220"/>
                <a:gd name="T99" fmla="*/ 66 h 220"/>
                <a:gd name="T100" fmla="*/ 175 w 220"/>
                <a:gd name="T101" fmla="*/ 87 h 220"/>
                <a:gd name="T102" fmla="*/ 206 w 220"/>
                <a:gd name="T103" fmla="*/ 101 h 220"/>
                <a:gd name="T104" fmla="*/ 185 w 220"/>
                <a:gd name="T105" fmla="*/ 12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0" h="220">
                  <a:moveTo>
                    <a:pt x="209" y="87"/>
                  </a:moveTo>
                  <a:cubicBezTo>
                    <a:pt x="188" y="83"/>
                    <a:pt x="188" y="83"/>
                    <a:pt x="188" y="83"/>
                  </a:cubicBezTo>
                  <a:cubicBezTo>
                    <a:pt x="187" y="80"/>
                    <a:pt x="186" y="77"/>
                    <a:pt x="184" y="74"/>
                  </a:cubicBezTo>
                  <a:cubicBezTo>
                    <a:pt x="196" y="56"/>
                    <a:pt x="196" y="56"/>
                    <a:pt x="196" y="56"/>
                  </a:cubicBezTo>
                  <a:cubicBezTo>
                    <a:pt x="200" y="51"/>
                    <a:pt x="199" y="43"/>
                    <a:pt x="194" y="39"/>
                  </a:cubicBezTo>
                  <a:cubicBezTo>
                    <a:pt x="181" y="26"/>
                    <a:pt x="181" y="26"/>
                    <a:pt x="181" y="26"/>
                  </a:cubicBezTo>
                  <a:cubicBezTo>
                    <a:pt x="179" y="23"/>
                    <a:pt x="175" y="22"/>
                    <a:pt x="171" y="22"/>
                  </a:cubicBezTo>
                  <a:cubicBezTo>
                    <a:pt x="169" y="22"/>
                    <a:pt x="166" y="22"/>
                    <a:pt x="164" y="24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3" y="34"/>
                    <a:pt x="140" y="33"/>
                    <a:pt x="137" y="32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2" y="5"/>
                    <a:pt x="126" y="0"/>
                    <a:pt x="119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94" y="0"/>
                    <a:pt x="88" y="5"/>
                    <a:pt x="87" y="11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0" y="33"/>
                    <a:pt x="77" y="34"/>
                    <a:pt x="74" y="36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4" y="22"/>
                    <a:pt x="51" y="22"/>
                    <a:pt x="49" y="22"/>
                  </a:cubicBezTo>
                  <a:cubicBezTo>
                    <a:pt x="45" y="22"/>
                    <a:pt x="41" y="23"/>
                    <a:pt x="39" y="26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1" y="43"/>
                    <a:pt x="20" y="51"/>
                    <a:pt x="24" y="56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4" y="77"/>
                    <a:pt x="33" y="80"/>
                    <a:pt x="32" y="83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5" y="88"/>
                    <a:pt x="0" y="94"/>
                    <a:pt x="0" y="10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6"/>
                    <a:pt x="5" y="132"/>
                    <a:pt x="11" y="133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3" y="140"/>
                    <a:pt x="34" y="143"/>
                    <a:pt x="36" y="146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0" y="169"/>
                    <a:pt x="21" y="177"/>
                    <a:pt x="26" y="181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41" y="197"/>
                    <a:pt x="45" y="198"/>
                    <a:pt x="49" y="198"/>
                  </a:cubicBezTo>
                  <a:cubicBezTo>
                    <a:pt x="51" y="198"/>
                    <a:pt x="54" y="198"/>
                    <a:pt x="56" y="196"/>
                  </a:cubicBezTo>
                  <a:cubicBezTo>
                    <a:pt x="74" y="184"/>
                    <a:pt x="74" y="184"/>
                    <a:pt x="74" y="184"/>
                  </a:cubicBezTo>
                  <a:cubicBezTo>
                    <a:pt x="77" y="186"/>
                    <a:pt x="80" y="187"/>
                    <a:pt x="83" y="18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8" y="215"/>
                    <a:pt x="94" y="220"/>
                    <a:pt x="101" y="220"/>
                  </a:cubicBezTo>
                  <a:cubicBezTo>
                    <a:pt x="119" y="220"/>
                    <a:pt x="119" y="220"/>
                    <a:pt x="119" y="220"/>
                  </a:cubicBezTo>
                  <a:cubicBezTo>
                    <a:pt x="126" y="220"/>
                    <a:pt x="132" y="215"/>
                    <a:pt x="133" y="209"/>
                  </a:cubicBezTo>
                  <a:cubicBezTo>
                    <a:pt x="137" y="188"/>
                    <a:pt x="137" y="188"/>
                    <a:pt x="137" y="188"/>
                  </a:cubicBezTo>
                  <a:cubicBezTo>
                    <a:pt x="140" y="187"/>
                    <a:pt x="143" y="186"/>
                    <a:pt x="146" y="184"/>
                  </a:cubicBezTo>
                  <a:cubicBezTo>
                    <a:pt x="164" y="196"/>
                    <a:pt x="164" y="196"/>
                    <a:pt x="164" y="196"/>
                  </a:cubicBezTo>
                  <a:cubicBezTo>
                    <a:pt x="166" y="198"/>
                    <a:pt x="169" y="198"/>
                    <a:pt x="171" y="198"/>
                  </a:cubicBezTo>
                  <a:cubicBezTo>
                    <a:pt x="175" y="198"/>
                    <a:pt x="179" y="197"/>
                    <a:pt x="181" y="194"/>
                  </a:cubicBezTo>
                  <a:cubicBezTo>
                    <a:pt x="194" y="181"/>
                    <a:pt x="194" y="181"/>
                    <a:pt x="194" y="181"/>
                  </a:cubicBezTo>
                  <a:cubicBezTo>
                    <a:pt x="199" y="177"/>
                    <a:pt x="200" y="169"/>
                    <a:pt x="196" y="164"/>
                  </a:cubicBezTo>
                  <a:cubicBezTo>
                    <a:pt x="184" y="146"/>
                    <a:pt x="184" y="146"/>
                    <a:pt x="184" y="146"/>
                  </a:cubicBezTo>
                  <a:cubicBezTo>
                    <a:pt x="186" y="143"/>
                    <a:pt x="187" y="140"/>
                    <a:pt x="188" y="137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15" y="132"/>
                    <a:pt x="220" y="126"/>
                    <a:pt x="220" y="119"/>
                  </a:cubicBezTo>
                  <a:cubicBezTo>
                    <a:pt x="220" y="101"/>
                    <a:pt x="220" y="101"/>
                    <a:pt x="220" y="101"/>
                  </a:cubicBezTo>
                  <a:cubicBezTo>
                    <a:pt x="220" y="94"/>
                    <a:pt x="215" y="88"/>
                    <a:pt x="209" y="87"/>
                  </a:cubicBezTo>
                  <a:close/>
                  <a:moveTo>
                    <a:pt x="185" y="124"/>
                  </a:moveTo>
                  <a:cubicBezTo>
                    <a:pt x="180" y="125"/>
                    <a:pt x="176" y="128"/>
                    <a:pt x="175" y="133"/>
                  </a:cubicBezTo>
                  <a:cubicBezTo>
                    <a:pt x="174" y="135"/>
                    <a:pt x="173" y="138"/>
                    <a:pt x="172" y="140"/>
                  </a:cubicBezTo>
                  <a:cubicBezTo>
                    <a:pt x="170" y="144"/>
                    <a:pt x="170" y="149"/>
                    <a:pt x="173" y="154"/>
                  </a:cubicBezTo>
                  <a:cubicBezTo>
                    <a:pt x="185" y="171"/>
                    <a:pt x="185" y="171"/>
                    <a:pt x="185" y="171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54" y="173"/>
                    <a:pt x="154" y="173"/>
                    <a:pt x="154" y="173"/>
                  </a:cubicBezTo>
                  <a:cubicBezTo>
                    <a:pt x="151" y="171"/>
                    <a:pt x="149" y="170"/>
                    <a:pt x="146" y="170"/>
                  </a:cubicBezTo>
                  <a:cubicBezTo>
                    <a:pt x="144" y="170"/>
                    <a:pt x="142" y="171"/>
                    <a:pt x="140" y="172"/>
                  </a:cubicBezTo>
                  <a:cubicBezTo>
                    <a:pt x="138" y="173"/>
                    <a:pt x="135" y="174"/>
                    <a:pt x="133" y="175"/>
                  </a:cubicBezTo>
                  <a:cubicBezTo>
                    <a:pt x="128" y="176"/>
                    <a:pt x="125" y="180"/>
                    <a:pt x="124" y="185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96" y="185"/>
                    <a:pt x="96" y="185"/>
                    <a:pt x="96" y="185"/>
                  </a:cubicBezTo>
                  <a:cubicBezTo>
                    <a:pt x="95" y="180"/>
                    <a:pt x="92" y="176"/>
                    <a:pt x="87" y="175"/>
                  </a:cubicBezTo>
                  <a:cubicBezTo>
                    <a:pt x="85" y="174"/>
                    <a:pt x="82" y="173"/>
                    <a:pt x="80" y="172"/>
                  </a:cubicBezTo>
                  <a:cubicBezTo>
                    <a:pt x="78" y="171"/>
                    <a:pt x="76" y="170"/>
                    <a:pt x="74" y="170"/>
                  </a:cubicBezTo>
                  <a:cubicBezTo>
                    <a:pt x="71" y="170"/>
                    <a:pt x="69" y="171"/>
                    <a:pt x="66" y="173"/>
                  </a:cubicBezTo>
                  <a:cubicBezTo>
                    <a:pt x="49" y="185"/>
                    <a:pt x="49" y="185"/>
                    <a:pt x="49" y="185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47" y="154"/>
                    <a:pt x="47" y="154"/>
                    <a:pt x="47" y="154"/>
                  </a:cubicBezTo>
                  <a:cubicBezTo>
                    <a:pt x="50" y="149"/>
                    <a:pt x="50" y="144"/>
                    <a:pt x="48" y="140"/>
                  </a:cubicBezTo>
                  <a:cubicBezTo>
                    <a:pt x="47" y="138"/>
                    <a:pt x="46" y="135"/>
                    <a:pt x="45" y="133"/>
                  </a:cubicBezTo>
                  <a:cubicBezTo>
                    <a:pt x="44" y="128"/>
                    <a:pt x="40" y="125"/>
                    <a:pt x="35" y="124"/>
                  </a:cubicBezTo>
                  <a:cubicBezTo>
                    <a:pt x="14" y="119"/>
                    <a:pt x="14" y="119"/>
                    <a:pt x="14" y="119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35" y="96"/>
                    <a:pt x="35" y="96"/>
                    <a:pt x="35" y="96"/>
                  </a:cubicBezTo>
                  <a:cubicBezTo>
                    <a:pt x="40" y="95"/>
                    <a:pt x="44" y="92"/>
                    <a:pt x="45" y="87"/>
                  </a:cubicBezTo>
                  <a:cubicBezTo>
                    <a:pt x="46" y="85"/>
                    <a:pt x="47" y="82"/>
                    <a:pt x="48" y="80"/>
                  </a:cubicBezTo>
                  <a:cubicBezTo>
                    <a:pt x="50" y="76"/>
                    <a:pt x="50" y="71"/>
                    <a:pt x="47" y="66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9"/>
                    <a:pt x="71" y="50"/>
                    <a:pt x="74" y="50"/>
                  </a:cubicBezTo>
                  <a:cubicBezTo>
                    <a:pt x="76" y="50"/>
                    <a:pt x="78" y="49"/>
                    <a:pt x="80" y="48"/>
                  </a:cubicBezTo>
                  <a:cubicBezTo>
                    <a:pt x="82" y="47"/>
                    <a:pt x="85" y="46"/>
                    <a:pt x="87" y="45"/>
                  </a:cubicBezTo>
                  <a:cubicBezTo>
                    <a:pt x="92" y="44"/>
                    <a:pt x="95" y="40"/>
                    <a:pt x="96" y="35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25" y="40"/>
                    <a:pt x="128" y="44"/>
                    <a:pt x="133" y="45"/>
                  </a:cubicBezTo>
                  <a:cubicBezTo>
                    <a:pt x="135" y="46"/>
                    <a:pt x="138" y="47"/>
                    <a:pt x="140" y="48"/>
                  </a:cubicBezTo>
                  <a:cubicBezTo>
                    <a:pt x="142" y="49"/>
                    <a:pt x="144" y="50"/>
                    <a:pt x="146" y="50"/>
                  </a:cubicBezTo>
                  <a:cubicBezTo>
                    <a:pt x="149" y="50"/>
                    <a:pt x="151" y="49"/>
                    <a:pt x="154" y="47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85" y="49"/>
                    <a:pt x="185" y="49"/>
                    <a:pt x="185" y="49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0" y="71"/>
                    <a:pt x="170" y="76"/>
                    <a:pt x="172" y="80"/>
                  </a:cubicBezTo>
                  <a:cubicBezTo>
                    <a:pt x="173" y="82"/>
                    <a:pt x="174" y="85"/>
                    <a:pt x="175" y="87"/>
                  </a:cubicBezTo>
                  <a:cubicBezTo>
                    <a:pt x="176" y="92"/>
                    <a:pt x="180" y="95"/>
                    <a:pt x="185" y="96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19"/>
                    <a:pt x="206" y="119"/>
                    <a:pt x="206" y="119"/>
                  </a:cubicBezTo>
                  <a:lnTo>
                    <a:pt x="185" y="1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36" name="Freeform 20"/>
            <p:cNvSpPr>
              <a:spLocks noEditPoints="1"/>
            </p:cNvSpPr>
            <p:nvPr/>
          </p:nvSpPr>
          <p:spPr bwMode="auto">
            <a:xfrm>
              <a:off x="-2538413" y="300038"/>
              <a:ext cx="360362" cy="360363"/>
            </a:xfrm>
            <a:custGeom>
              <a:avLst/>
              <a:gdLst>
                <a:gd name="T0" fmla="*/ 48 w 96"/>
                <a:gd name="T1" fmla="*/ 0 h 96"/>
                <a:gd name="T2" fmla="*/ 0 w 96"/>
                <a:gd name="T3" fmla="*/ 48 h 96"/>
                <a:gd name="T4" fmla="*/ 48 w 96"/>
                <a:gd name="T5" fmla="*/ 96 h 96"/>
                <a:gd name="T6" fmla="*/ 96 w 96"/>
                <a:gd name="T7" fmla="*/ 48 h 96"/>
                <a:gd name="T8" fmla="*/ 48 w 96"/>
                <a:gd name="T9" fmla="*/ 0 h 96"/>
                <a:gd name="T10" fmla="*/ 48 w 96"/>
                <a:gd name="T11" fmla="*/ 90 h 96"/>
                <a:gd name="T12" fmla="*/ 6 w 96"/>
                <a:gd name="T13" fmla="*/ 48 h 96"/>
                <a:gd name="T14" fmla="*/ 48 w 96"/>
                <a:gd name="T15" fmla="*/ 6 h 96"/>
                <a:gd name="T16" fmla="*/ 90 w 96"/>
                <a:gd name="T17" fmla="*/ 48 h 96"/>
                <a:gd name="T18" fmla="*/ 48 w 96"/>
                <a:gd name="T19" fmla="*/ 9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cubicBezTo>
                    <a:pt x="21" y="0"/>
                    <a:pt x="0" y="21"/>
                    <a:pt x="0" y="48"/>
                  </a:cubicBezTo>
                  <a:cubicBezTo>
                    <a:pt x="0" y="75"/>
                    <a:pt x="21" y="96"/>
                    <a:pt x="48" y="96"/>
                  </a:cubicBezTo>
                  <a:cubicBezTo>
                    <a:pt x="75" y="96"/>
                    <a:pt x="96" y="75"/>
                    <a:pt x="96" y="48"/>
                  </a:cubicBezTo>
                  <a:cubicBezTo>
                    <a:pt x="96" y="21"/>
                    <a:pt x="75" y="0"/>
                    <a:pt x="48" y="0"/>
                  </a:cubicBezTo>
                  <a:close/>
                  <a:moveTo>
                    <a:pt x="48" y="90"/>
                  </a:moveTo>
                  <a:cubicBezTo>
                    <a:pt x="25" y="90"/>
                    <a:pt x="6" y="71"/>
                    <a:pt x="6" y="48"/>
                  </a:cubicBezTo>
                  <a:cubicBezTo>
                    <a:pt x="6" y="25"/>
                    <a:pt x="25" y="6"/>
                    <a:pt x="48" y="6"/>
                  </a:cubicBezTo>
                  <a:cubicBezTo>
                    <a:pt x="71" y="6"/>
                    <a:pt x="90" y="25"/>
                    <a:pt x="90" y="48"/>
                  </a:cubicBezTo>
                  <a:cubicBezTo>
                    <a:pt x="90" y="71"/>
                    <a:pt x="71" y="90"/>
                    <a:pt x="48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  <p:sp>
          <p:nvSpPr>
            <p:cNvPr id="37" name="Freeform 21"/>
            <p:cNvSpPr>
              <a:spLocks noEditPoints="1"/>
            </p:cNvSpPr>
            <p:nvPr/>
          </p:nvSpPr>
          <p:spPr bwMode="auto">
            <a:xfrm>
              <a:off x="-2460625" y="374650"/>
              <a:ext cx="207962" cy="206375"/>
            </a:xfrm>
            <a:custGeom>
              <a:avLst/>
              <a:gdLst>
                <a:gd name="T0" fmla="*/ 27 w 55"/>
                <a:gd name="T1" fmla="*/ 0 h 55"/>
                <a:gd name="T2" fmla="*/ 0 w 55"/>
                <a:gd name="T3" fmla="*/ 28 h 55"/>
                <a:gd name="T4" fmla="*/ 27 w 55"/>
                <a:gd name="T5" fmla="*/ 55 h 55"/>
                <a:gd name="T6" fmla="*/ 55 w 55"/>
                <a:gd name="T7" fmla="*/ 28 h 55"/>
                <a:gd name="T8" fmla="*/ 27 w 55"/>
                <a:gd name="T9" fmla="*/ 0 h 55"/>
                <a:gd name="T10" fmla="*/ 27 w 55"/>
                <a:gd name="T11" fmla="*/ 49 h 55"/>
                <a:gd name="T12" fmla="*/ 6 w 55"/>
                <a:gd name="T13" fmla="*/ 28 h 55"/>
                <a:gd name="T14" fmla="*/ 27 w 55"/>
                <a:gd name="T15" fmla="*/ 7 h 55"/>
                <a:gd name="T16" fmla="*/ 48 w 55"/>
                <a:gd name="T17" fmla="*/ 28 h 55"/>
                <a:gd name="T18" fmla="*/ 27 w 55"/>
                <a:gd name="T19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55">
                  <a:moveTo>
                    <a:pt x="27" y="0"/>
                  </a:move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5"/>
                    <a:pt x="27" y="55"/>
                  </a:cubicBezTo>
                  <a:cubicBezTo>
                    <a:pt x="42" y="55"/>
                    <a:pt x="55" y="43"/>
                    <a:pt x="55" y="28"/>
                  </a:cubicBezTo>
                  <a:cubicBezTo>
                    <a:pt x="55" y="13"/>
                    <a:pt x="42" y="0"/>
                    <a:pt x="27" y="0"/>
                  </a:cubicBezTo>
                  <a:close/>
                  <a:moveTo>
                    <a:pt x="27" y="49"/>
                  </a:moveTo>
                  <a:cubicBezTo>
                    <a:pt x="16" y="49"/>
                    <a:pt x="6" y="39"/>
                    <a:pt x="6" y="28"/>
                  </a:cubicBezTo>
                  <a:cubicBezTo>
                    <a:pt x="6" y="17"/>
                    <a:pt x="16" y="7"/>
                    <a:pt x="27" y="7"/>
                  </a:cubicBezTo>
                  <a:cubicBezTo>
                    <a:pt x="38" y="7"/>
                    <a:pt x="48" y="17"/>
                    <a:pt x="48" y="28"/>
                  </a:cubicBezTo>
                  <a:cubicBezTo>
                    <a:pt x="48" y="39"/>
                    <a:pt x="38" y="49"/>
                    <a:pt x="2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cs typeface="+mn-ea"/>
                <a:sym typeface="+mn-lt"/>
              </a:endParaRPr>
            </a:p>
          </p:txBody>
        </p:sp>
      </p:grpSp>
      <p:sp>
        <p:nvSpPr>
          <p:cNvPr id="38" name="Freeform 14"/>
          <p:cNvSpPr>
            <a:spLocks noEditPoints="1"/>
          </p:cNvSpPr>
          <p:nvPr/>
        </p:nvSpPr>
        <p:spPr bwMode="auto">
          <a:xfrm>
            <a:off x="4748728" y="5352700"/>
            <a:ext cx="605627" cy="605627"/>
          </a:xfrm>
          <a:custGeom>
            <a:avLst/>
            <a:gdLst>
              <a:gd name="T0" fmla="*/ 0 w 1232"/>
              <a:gd name="T1" fmla="*/ 616 h 1232"/>
              <a:gd name="T2" fmla="*/ 1232 w 1232"/>
              <a:gd name="T3" fmla="*/ 616 h 1232"/>
              <a:gd name="T4" fmla="*/ 1152 w 1232"/>
              <a:gd name="T5" fmla="*/ 596 h 1232"/>
              <a:gd name="T6" fmla="*/ 868 w 1232"/>
              <a:gd name="T7" fmla="*/ 347 h 1232"/>
              <a:gd name="T8" fmla="*/ 1152 w 1232"/>
              <a:gd name="T9" fmla="*/ 596 h 1232"/>
              <a:gd name="T10" fmla="*/ 432 w 1232"/>
              <a:gd name="T11" fmla="*/ 942 h 1232"/>
              <a:gd name="T12" fmla="*/ 596 w 1232"/>
              <a:gd name="T13" fmla="*/ 1152 h 1232"/>
              <a:gd name="T14" fmla="*/ 638 w 1232"/>
              <a:gd name="T15" fmla="*/ 81 h 1232"/>
              <a:gd name="T16" fmla="*/ 636 w 1232"/>
              <a:gd name="T17" fmla="*/ 357 h 1232"/>
              <a:gd name="T18" fmla="*/ 638 w 1232"/>
              <a:gd name="T19" fmla="*/ 81 h 1232"/>
              <a:gd name="T20" fmla="*/ 989 w 1232"/>
              <a:gd name="T21" fmla="*/ 231 h 1232"/>
              <a:gd name="T22" fmla="*/ 704 w 1232"/>
              <a:gd name="T23" fmla="*/ 87 h 1232"/>
              <a:gd name="T24" fmla="*/ 596 w 1232"/>
              <a:gd name="T25" fmla="*/ 357 h 1232"/>
              <a:gd name="T26" fmla="*/ 594 w 1232"/>
              <a:gd name="T27" fmla="*/ 81 h 1232"/>
              <a:gd name="T28" fmla="*/ 379 w 1232"/>
              <a:gd name="T29" fmla="*/ 310 h 1232"/>
              <a:gd name="T30" fmla="*/ 528 w 1232"/>
              <a:gd name="T31" fmla="*/ 87 h 1232"/>
              <a:gd name="T32" fmla="*/ 402 w 1232"/>
              <a:gd name="T33" fmla="*/ 361 h 1232"/>
              <a:gd name="T34" fmla="*/ 596 w 1232"/>
              <a:gd name="T35" fmla="*/ 596 h 1232"/>
              <a:gd name="T36" fmla="*/ 402 w 1232"/>
              <a:gd name="T37" fmla="*/ 361 h 1232"/>
              <a:gd name="T38" fmla="*/ 596 w 1232"/>
              <a:gd name="T39" fmla="*/ 875 h 1232"/>
              <a:gd name="T40" fmla="*/ 359 w 1232"/>
              <a:gd name="T41" fmla="*/ 636 h 1232"/>
              <a:gd name="T42" fmla="*/ 528 w 1232"/>
              <a:gd name="T43" fmla="*/ 1145 h 1232"/>
              <a:gd name="T44" fmla="*/ 394 w 1232"/>
              <a:gd name="T45" fmla="*/ 956 h 1232"/>
              <a:gd name="T46" fmla="*/ 636 w 1232"/>
              <a:gd name="T47" fmla="*/ 1152 h 1232"/>
              <a:gd name="T48" fmla="*/ 800 w 1232"/>
              <a:gd name="T49" fmla="*/ 942 h 1232"/>
              <a:gd name="T50" fmla="*/ 636 w 1232"/>
              <a:gd name="T51" fmla="*/ 1152 h 1232"/>
              <a:gd name="T52" fmla="*/ 964 w 1232"/>
              <a:gd name="T53" fmla="*/ 1023 h 1232"/>
              <a:gd name="T54" fmla="*/ 838 w 1232"/>
              <a:gd name="T55" fmla="*/ 956 h 1232"/>
              <a:gd name="T56" fmla="*/ 636 w 1232"/>
              <a:gd name="T57" fmla="*/ 875 h 1232"/>
              <a:gd name="T58" fmla="*/ 873 w 1232"/>
              <a:gd name="T59" fmla="*/ 636 h 1232"/>
              <a:gd name="T60" fmla="*/ 636 w 1232"/>
              <a:gd name="T61" fmla="*/ 596 h 1232"/>
              <a:gd name="T62" fmla="*/ 830 w 1232"/>
              <a:gd name="T63" fmla="*/ 361 h 1232"/>
              <a:gd name="T64" fmla="*/ 636 w 1232"/>
              <a:gd name="T65" fmla="*/ 596 h 1232"/>
              <a:gd name="T66" fmla="*/ 364 w 1232"/>
              <a:gd name="T67" fmla="*/ 347 h 1232"/>
              <a:gd name="T68" fmla="*/ 80 w 1232"/>
              <a:gd name="T69" fmla="*/ 596 h 1232"/>
              <a:gd name="T70" fmla="*/ 80 w 1232"/>
              <a:gd name="T71" fmla="*/ 636 h 1232"/>
              <a:gd name="T72" fmla="*/ 379 w 1232"/>
              <a:gd name="T73" fmla="*/ 920 h 1232"/>
              <a:gd name="T74" fmla="*/ 80 w 1232"/>
              <a:gd name="T75" fmla="*/ 636 h 1232"/>
              <a:gd name="T76" fmla="*/ 853 w 1232"/>
              <a:gd name="T77" fmla="*/ 920 h 1232"/>
              <a:gd name="T78" fmla="*/ 1152 w 1232"/>
              <a:gd name="T79" fmla="*/ 636 h 1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32" h="1232">
                <a:moveTo>
                  <a:pt x="616" y="0"/>
                </a:moveTo>
                <a:cubicBezTo>
                  <a:pt x="276" y="0"/>
                  <a:pt x="0" y="276"/>
                  <a:pt x="0" y="616"/>
                </a:cubicBezTo>
                <a:cubicBezTo>
                  <a:pt x="0" y="956"/>
                  <a:pt x="276" y="1232"/>
                  <a:pt x="616" y="1232"/>
                </a:cubicBezTo>
                <a:cubicBezTo>
                  <a:pt x="956" y="1232"/>
                  <a:pt x="1232" y="956"/>
                  <a:pt x="1232" y="616"/>
                </a:cubicBezTo>
                <a:cubicBezTo>
                  <a:pt x="1232" y="276"/>
                  <a:pt x="956" y="0"/>
                  <a:pt x="616" y="0"/>
                </a:cubicBezTo>
                <a:close/>
                <a:moveTo>
                  <a:pt x="1152" y="596"/>
                </a:moveTo>
                <a:cubicBezTo>
                  <a:pt x="913" y="596"/>
                  <a:pt x="913" y="596"/>
                  <a:pt x="913" y="596"/>
                </a:cubicBezTo>
                <a:cubicBezTo>
                  <a:pt x="911" y="508"/>
                  <a:pt x="895" y="424"/>
                  <a:pt x="868" y="347"/>
                </a:cubicBezTo>
                <a:cubicBezTo>
                  <a:pt x="921" y="325"/>
                  <a:pt x="971" y="295"/>
                  <a:pt x="1016" y="260"/>
                </a:cubicBezTo>
                <a:cubicBezTo>
                  <a:pt x="1096" y="350"/>
                  <a:pt x="1147" y="467"/>
                  <a:pt x="1152" y="596"/>
                </a:cubicBezTo>
                <a:close/>
                <a:moveTo>
                  <a:pt x="594" y="1151"/>
                </a:moveTo>
                <a:cubicBezTo>
                  <a:pt x="528" y="1096"/>
                  <a:pt x="473" y="1025"/>
                  <a:pt x="432" y="942"/>
                </a:cubicBezTo>
                <a:cubicBezTo>
                  <a:pt x="484" y="926"/>
                  <a:pt x="539" y="917"/>
                  <a:pt x="596" y="915"/>
                </a:cubicBezTo>
                <a:cubicBezTo>
                  <a:pt x="596" y="1152"/>
                  <a:pt x="596" y="1152"/>
                  <a:pt x="596" y="1152"/>
                </a:cubicBezTo>
                <a:cubicBezTo>
                  <a:pt x="595" y="1151"/>
                  <a:pt x="595" y="1151"/>
                  <a:pt x="594" y="1151"/>
                </a:cubicBezTo>
                <a:close/>
                <a:moveTo>
                  <a:pt x="638" y="81"/>
                </a:moveTo>
                <a:cubicBezTo>
                  <a:pt x="713" y="143"/>
                  <a:pt x="774" y="227"/>
                  <a:pt x="815" y="324"/>
                </a:cubicBezTo>
                <a:cubicBezTo>
                  <a:pt x="759" y="343"/>
                  <a:pt x="699" y="355"/>
                  <a:pt x="636" y="357"/>
                </a:cubicBezTo>
                <a:cubicBezTo>
                  <a:pt x="636" y="80"/>
                  <a:pt x="636" y="80"/>
                  <a:pt x="636" y="80"/>
                </a:cubicBezTo>
                <a:cubicBezTo>
                  <a:pt x="637" y="81"/>
                  <a:pt x="637" y="81"/>
                  <a:pt x="638" y="81"/>
                </a:cubicBezTo>
                <a:close/>
                <a:moveTo>
                  <a:pt x="704" y="87"/>
                </a:moveTo>
                <a:cubicBezTo>
                  <a:pt x="814" y="106"/>
                  <a:pt x="912" y="157"/>
                  <a:pt x="989" y="231"/>
                </a:cubicBezTo>
                <a:cubicBezTo>
                  <a:pt x="947" y="263"/>
                  <a:pt x="902" y="290"/>
                  <a:pt x="853" y="310"/>
                </a:cubicBezTo>
                <a:cubicBezTo>
                  <a:pt x="816" y="225"/>
                  <a:pt x="766" y="149"/>
                  <a:pt x="704" y="87"/>
                </a:cubicBezTo>
                <a:close/>
                <a:moveTo>
                  <a:pt x="596" y="80"/>
                </a:moveTo>
                <a:cubicBezTo>
                  <a:pt x="596" y="357"/>
                  <a:pt x="596" y="357"/>
                  <a:pt x="596" y="357"/>
                </a:cubicBezTo>
                <a:cubicBezTo>
                  <a:pt x="533" y="355"/>
                  <a:pt x="473" y="343"/>
                  <a:pt x="417" y="324"/>
                </a:cubicBezTo>
                <a:cubicBezTo>
                  <a:pt x="458" y="227"/>
                  <a:pt x="519" y="143"/>
                  <a:pt x="594" y="81"/>
                </a:cubicBezTo>
                <a:cubicBezTo>
                  <a:pt x="595" y="81"/>
                  <a:pt x="595" y="81"/>
                  <a:pt x="596" y="80"/>
                </a:cubicBezTo>
                <a:close/>
                <a:moveTo>
                  <a:pt x="379" y="310"/>
                </a:moveTo>
                <a:cubicBezTo>
                  <a:pt x="330" y="290"/>
                  <a:pt x="285" y="263"/>
                  <a:pt x="243" y="231"/>
                </a:cubicBezTo>
                <a:cubicBezTo>
                  <a:pt x="320" y="157"/>
                  <a:pt x="418" y="106"/>
                  <a:pt x="528" y="87"/>
                </a:cubicBezTo>
                <a:cubicBezTo>
                  <a:pt x="466" y="149"/>
                  <a:pt x="416" y="225"/>
                  <a:pt x="379" y="310"/>
                </a:cubicBezTo>
                <a:close/>
                <a:moveTo>
                  <a:pt x="402" y="361"/>
                </a:moveTo>
                <a:cubicBezTo>
                  <a:pt x="463" y="382"/>
                  <a:pt x="528" y="394"/>
                  <a:pt x="596" y="396"/>
                </a:cubicBezTo>
                <a:cubicBezTo>
                  <a:pt x="596" y="596"/>
                  <a:pt x="596" y="596"/>
                  <a:pt x="596" y="596"/>
                </a:cubicBezTo>
                <a:cubicBezTo>
                  <a:pt x="359" y="596"/>
                  <a:pt x="359" y="596"/>
                  <a:pt x="359" y="596"/>
                </a:cubicBezTo>
                <a:cubicBezTo>
                  <a:pt x="361" y="513"/>
                  <a:pt x="375" y="433"/>
                  <a:pt x="402" y="361"/>
                </a:cubicBezTo>
                <a:close/>
                <a:moveTo>
                  <a:pt x="596" y="636"/>
                </a:moveTo>
                <a:cubicBezTo>
                  <a:pt x="596" y="875"/>
                  <a:pt x="596" y="875"/>
                  <a:pt x="596" y="875"/>
                </a:cubicBezTo>
                <a:cubicBezTo>
                  <a:pt x="533" y="877"/>
                  <a:pt x="473" y="887"/>
                  <a:pt x="416" y="906"/>
                </a:cubicBezTo>
                <a:cubicBezTo>
                  <a:pt x="381" y="824"/>
                  <a:pt x="361" y="733"/>
                  <a:pt x="359" y="636"/>
                </a:cubicBezTo>
                <a:lnTo>
                  <a:pt x="596" y="636"/>
                </a:lnTo>
                <a:close/>
                <a:moveTo>
                  <a:pt x="528" y="1145"/>
                </a:moveTo>
                <a:cubicBezTo>
                  <a:pt x="430" y="1128"/>
                  <a:pt x="340" y="1085"/>
                  <a:pt x="268" y="1023"/>
                </a:cubicBezTo>
                <a:cubicBezTo>
                  <a:pt x="307" y="996"/>
                  <a:pt x="349" y="973"/>
                  <a:pt x="394" y="956"/>
                </a:cubicBezTo>
                <a:cubicBezTo>
                  <a:pt x="429" y="1028"/>
                  <a:pt x="474" y="1091"/>
                  <a:pt x="528" y="1145"/>
                </a:cubicBezTo>
                <a:close/>
                <a:moveTo>
                  <a:pt x="636" y="1152"/>
                </a:moveTo>
                <a:cubicBezTo>
                  <a:pt x="636" y="915"/>
                  <a:pt x="636" y="915"/>
                  <a:pt x="636" y="915"/>
                </a:cubicBezTo>
                <a:cubicBezTo>
                  <a:pt x="693" y="917"/>
                  <a:pt x="748" y="926"/>
                  <a:pt x="800" y="942"/>
                </a:cubicBezTo>
                <a:cubicBezTo>
                  <a:pt x="759" y="1025"/>
                  <a:pt x="704" y="1096"/>
                  <a:pt x="638" y="1151"/>
                </a:cubicBezTo>
                <a:cubicBezTo>
                  <a:pt x="637" y="1151"/>
                  <a:pt x="637" y="1151"/>
                  <a:pt x="636" y="1152"/>
                </a:cubicBezTo>
                <a:close/>
                <a:moveTo>
                  <a:pt x="838" y="956"/>
                </a:moveTo>
                <a:cubicBezTo>
                  <a:pt x="883" y="973"/>
                  <a:pt x="925" y="996"/>
                  <a:pt x="964" y="1023"/>
                </a:cubicBezTo>
                <a:cubicBezTo>
                  <a:pt x="892" y="1085"/>
                  <a:pt x="802" y="1128"/>
                  <a:pt x="704" y="1145"/>
                </a:cubicBezTo>
                <a:cubicBezTo>
                  <a:pt x="758" y="1091"/>
                  <a:pt x="803" y="1028"/>
                  <a:pt x="838" y="956"/>
                </a:cubicBezTo>
                <a:close/>
                <a:moveTo>
                  <a:pt x="816" y="906"/>
                </a:moveTo>
                <a:cubicBezTo>
                  <a:pt x="759" y="887"/>
                  <a:pt x="699" y="877"/>
                  <a:pt x="636" y="875"/>
                </a:cubicBezTo>
                <a:cubicBezTo>
                  <a:pt x="636" y="636"/>
                  <a:pt x="636" y="636"/>
                  <a:pt x="636" y="636"/>
                </a:cubicBezTo>
                <a:cubicBezTo>
                  <a:pt x="873" y="636"/>
                  <a:pt x="873" y="636"/>
                  <a:pt x="873" y="636"/>
                </a:cubicBezTo>
                <a:cubicBezTo>
                  <a:pt x="871" y="733"/>
                  <a:pt x="851" y="824"/>
                  <a:pt x="816" y="906"/>
                </a:cubicBezTo>
                <a:close/>
                <a:moveTo>
                  <a:pt x="636" y="596"/>
                </a:moveTo>
                <a:cubicBezTo>
                  <a:pt x="636" y="396"/>
                  <a:pt x="636" y="396"/>
                  <a:pt x="636" y="396"/>
                </a:cubicBezTo>
                <a:cubicBezTo>
                  <a:pt x="704" y="394"/>
                  <a:pt x="769" y="382"/>
                  <a:pt x="830" y="361"/>
                </a:cubicBezTo>
                <a:cubicBezTo>
                  <a:pt x="857" y="433"/>
                  <a:pt x="871" y="513"/>
                  <a:pt x="873" y="596"/>
                </a:cubicBezTo>
                <a:lnTo>
                  <a:pt x="636" y="596"/>
                </a:lnTo>
                <a:close/>
                <a:moveTo>
                  <a:pt x="216" y="260"/>
                </a:moveTo>
                <a:cubicBezTo>
                  <a:pt x="261" y="295"/>
                  <a:pt x="311" y="325"/>
                  <a:pt x="364" y="347"/>
                </a:cubicBezTo>
                <a:cubicBezTo>
                  <a:pt x="337" y="424"/>
                  <a:pt x="321" y="508"/>
                  <a:pt x="319" y="596"/>
                </a:cubicBezTo>
                <a:cubicBezTo>
                  <a:pt x="80" y="596"/>
                  <a:pt x="80" y="596"/>
                  <a:pt x="80" y="596"/>
                </a:cubicBezTo>
                <a:cubicBezTo>
                  <a:pt x="85" y="467"/>
                  <a:pt x="136" y="350"/>
                  <a:pt x="216" y="260"/>
                </a:cubicBezTo>
                <a:close/>
                <a:moveTo>
                  <a:pt x="80" y="636"/>
                </a:moveTo>
                <a:cubicBezTo>
                  <a:pt x="319" y="636"/>
                  <a:pt x="319" y="636"/>
                  <a:pt x="319" y="636"/>
                </a:cubicBezTo>
                <a:cubicBezTo>
                  <a:pt x="321" y="737"/>
                  <a:pt x="342" y="833"/>
                  <a:pt x="379" y="920"/>
                </a:cubicBezTo>
                <a:cubicBezTo>
                  <a:pt x="328" y="939"/>
                  <a:pt x="281" y="965"/>
                  <a:pt x="238" y="996"/>
                </a:cubicBezTo>
                <a:cubicBezTo>
                  <a:pt x="145" y="903"/>
                  <a:pt x="86" y="776"/>
                  <a:pt x="80" y="636"/>
                </a:cubicBezTo>
                <a:close/>
                <a:moveTo>
                  <a:pt x="994" y="996"/>
                </a:moveTo>
                <a:cubicBezTo>
                  <a:pt x="951" y="965"/>
                  <a:pt x="904" y="939"/>
                  <a:pt x="853" y="920"/>
                </a:cubicBezTo>
                <a:cubicBezTo>
                  <a:pt x="890" y="833"/>
                  <a:pt x="911" y="737"/>
                  <a:pt x="913" y="636"/>
                </a:cubicBezTo>
                <a:cubicBezTo>
                  <a:pt x="1152" y="636"/>
                  <a:pt x="1152" y="636"/>
                  <a:pt x="1152" y="636"/>
                </a:cubicBezTo>
                <a:cubicBezTo>
                  <a:pt x="1146" y="776"/>
                  <a:pt x="1087" y="903"/>
                  <a:pt x="994" y="9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3793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000"/>
                            </p:stCondLst>
                            <p:childTnLst>
                              <p:par>
                                <p:cTn id="8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4" grpId="0"/>
      <p:bldP spid="16" grpId="0"/>
      <p:bldP spid="17" grpId="0"/>
      <p:bldP spid="18" grpId="0"/>
      <p:bldP spid="20" grpId="0"/>
      <p:bldP spid="3" grpId="0" animBg="1"/>
      <p:bldP spid="8" grpId="0" animBg="1"/>
      <p:bldP spid="2" grpId="0" animBg="1"/>
      <p:bldP spid="9" grpId="0" animBg="1"/>
      <p:bldP spid="33" grpId="0" animBg="1"/>
      <p:bldP spid="3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Схема 3"/>
          <p:cNvGraphicFramePr/>
          <p:nvPr>
            <p:extLst>
              <p:ext uri="{D42A27DB-BD31-4B8C-83A1-F6EECF244321}">
                <p14:modId xmlns:p14="http://schemas.microsoft.com/office/powerpoint/2010/main" val="2535139331"/>
              </p:ext>
            </p:extLst>
          </p:nvPr>
        </p:nvGraphicFramePr>
        <p:xfrm>
          <a:off x="3215685" y="2468893"/>
          <a:ext cx="5738676" cy="3882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199456" y="3038495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99456" y="4958709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79510" y="4382646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1679508" y="4862696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679510" y="2462433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1679508" y="2942483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920203" y="3038495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920203" y="4958709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400256" y="4382646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17" name="Прямая соединительная линия 16"/>
          <p:cNvCxnSpPr/>
          <p:nvPr/>
        </p:nvCxnSpPr>
        <p:spPr>
          <a:xfrm>
            <a:off x="8400255" y="4862696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400256" y="2462433"/>
            <a:ext cx="1920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cs typeface="+mn-ea"/>
                <a:sym typeface="+mn-lt"/>
              </a:rPr>
              <a:t>Lorem ipsum</a:t>
            </a:r>
            <a:endParaRPr lang="ru-RU" sz="2400" dirty="0">
              <a:cs typeface="+mn-ea"/>
              <a:sym typeface="+mn-lt"/>
            </a:endParaRPr>
          </a:p>
        </p:txBody>
      </p:sp>
      <p:cxnSp>
        <p:nvCxnSpPr>
          <p:cNvPr id="19" name="Прямая соединительная линия 18"/>
          <p:cNvCxnSpPr/>
          <p:nvPr/>
        </p:nvCxnSpPr>
        <p:spPr>
          <a:xfrm>
            <a:off x="8400255" y="2942483"/>
            <a:ext cx="19202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531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90FB2A1-BCD5-40DC-89EC-7FE6D9AA1B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690FB2A1-BCD5-40DC-89EC-7FE6D9AA1B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B3C2935-961E-4732-A5D5-6348CDE169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graphicEl>
                                              <a:dgm id="{5B3C2935-961E-4732-A5D5-6348CDE1696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0C81997-8A33-4E81-AAEB-D5F0D6E653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D0C81997-8A33-4E81-AAEB-D5F0D6E653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530D885-682A-40E2-84BD-696746F213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graphicEl>
                                              <a:dgm id="{F530D885-682A-40E2-84BD-696746F213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  <p:bldP spid="8" grpId="0"/>
      <p:bldP spid="9" grpId="0"/>
      <p:bldP spid="10" grpId="0"/>
      <p:bldP spid="12" grpId="0"/>
      <p:bldP spid="14" grpId="0"/>
      <p:bldP spid="15" grpId="0"/>
      <p:bldP spid="16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Ромб 12"/>
          <p:cNvSpPr/>
          <p:nvPr/>
        </p:nvSpPr>
        <p:spPr>
          <a:xfrm>
            <a:off x="1967541" y="4389107"/>
            <a:ext cx="3840427" cy="1920213"/>
          </a:xfrm>
          <a:prstGeom prst="diamond">
            <a:avLst/>
          </a:prstGeom>
          <a:pattFill prst="dkUpDiag">
            <a:fgClr>
              <a:schemeClr val="accent1">
                <a:lumMod val="50000"/>
              </a:schemeClr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14" name="Ромб 13"/>
          <p:cNvSpPr/>
          <p:nvPr/>
        </p:nvSpPr>
        <p:spPr>
          <a:xfrm>
            <a:off x="1967541" y="4197086"/>
            <a:ext cx="3840427" cy="1920213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15" name="Ромб 14"/>
          <p:cNvSpPr/>
          <p:nvPr/>
        </p:nvSpPr>
        <p:spPr>
          <a:xfrm>
            <a:off x="4175787" y="3236979"/>
            <a:ext cx="3840427" cy="1920213"/>
          </a:xfrm>
          <a:prstGeom prst="diamond">
            <a:avLst/>
          </a:prstGeom>
          <a:pattFill prst="dkUpDiag">
            <a:fgClr>
              <a:schemeClr val="accent4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16" name="Ромб 15"/>
          <p:cNvSpPr/>
          <p:nvPr/>
        </p:nvSpPr>
        <p:spPr>
          <a:xfrm>
            <a:off x="4175787" y="3044958"/>
            <a:ext cx="3840427" cy="1920213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17" name="Ромб 16"/>
          <p:cNvSpPr/>
          <p:nvPr/>
        </p:nvSpPr>
        <p:spPr>
          <a:xfrm>
            <a:off x="6384032" y="4389107"/>
            <a:ext cx="3840427" cy="1920213"/>
          </a:xfrm>
          <a:prstGeom prst="diamond">
            <a:avLst/>
          </a:prstGeom>
          <a:pattFill prst="dkUpDiag">
            <a:fgClr>
              <a:schemeClr val="accent5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18" name="Ромб 17"/>
          <p:cNvSpPr/>
          <p:nvPr/>
        </p:nvSpPr>
        <p:spPr>
          <a:xfrm>
            <a:off x="6384032" y="4197086"/>
            <a:ext cx="3840427" cy="1920213"/>
          </a:xfrm>
          <a:prstGeom prst="diamond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2400">
              <a:cs typeface="+mn-ea"/>
              <a:sym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55840" y="1988841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784299" y="3429001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31371" y="3429001"/>
            <a:ext cx="2976331" cy="912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33" dirty="0">
                <a:cs typeface="+mn-ea"/>
                <a:sym typeface="+mn-lt"/>
              </a:rPr>
              <a:t>Lorem ipsum dolor sit </a:t>
            </a:r>
            <a:r>
              <a:rPr lang="en-US" sz="1333" dirty="0" err="1">
                <a:cs typeface="+mn-ea"/>
                <a:sym typeface="+mn-lt"/>
              </a:rPr>
              <a:t>amet</a:t>
            </a:r>
            <a:r>
              <a:rPr lang="en-US" sz="1333" dirty="0">
                <a:cs typeface="+mn-ea"/>
                <a:sym typeface="+mn-lt"/>
              </a:rPr>
              <a:t>, </a:t>
            </a:r>
            <a:r>
              <a:rPr lang="en-US" sz="1333" dirty="0" err="1">
                <a:cs typeface="+mn-ea"/>
                <a:sym typeface="+mn-lt"/>
              </a:rPr>
              <a:t>consectetur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adipisicing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elit</a:t>
            </a:r>
            <a:r>
              <a:rPr lang="en-US" sz="1333" dirty="0">
                <a:cs typeface="+mn-ea"/>
                <a:sym typeface="+mn-lt"/>
              </a:rPr>
              <a:t>,</a:t>
            </a:r>
            <a:endParaRPr lang="ru-RU" sz="1333" dirty="0">
              <a:cs typeface="+mn-ea"/>
              <a:sym typeface="+mn-lt"/>
            </a:endParaRPr>
          </a:p>
          <a:p>
            <a:pPr algn="ctr"/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sed</a:t>
            </a:r>
            <a:r>
              <a:rPr lang="en-US" sz="1333" dirty="0">
                <a:cs typeface="+mn-ea"/>
                <a:sym typeface="+mn-lt"/>
              </a:rPr>
              <a:t> do </a:t>
            </a:r>
            <a:r>
              <a:rPr lang="en-US" sz="1333" dirty="0" err="1">
                <a:cs typeface="+mn-ea"/>
                <a:sym typeface="+mn-lt"/>
              </a:rPr>
              <a:t>eiusmod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tempor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incididunt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ut</a:t>
            </a:r>
            <a:r>
              <a:rPr lang="en-US" sz="1333" dirty="0">
                <a:cs typeface="+mn-ea"/>
                <a:sym typeface="+mn-lt"/>
              </a:rPr>
              <a:t> </a:t>
            </a:r>
            <a:r>
              <a:rPr lang="en-US" sz="1333" dirty="0" err="1">
                <a:cs typeface="+mn-ea"/>
                <a:sym typeface="+mn-lt"/>
              </a:rPr>
              <a:t>labore</a:t>
            </a:r>
            <a:r>
              <a:rPr lang="en-US" sz="1333" dirty="0">
                <a:cs typeface="+mn-ea"/>
                <a:sym typeface="+mn-lt"/>
              </a:rPr>
              <a:t> et </a:t>
            </a:r>
            <a:r>
              <a:rPr lang="en-US" sz="1333" dirty="0" err="1">
                <a:cs typeface="+mn-ea"/>
                <a:sym typeface="+mn-lt"/>
              </a:rPr>
              <a:t>dolore</a:t>
            </a:r>
            <a:r>
              <a:rPr lang="en-US" sz="1333" dirty="0">
                <a:cs typeface="+mn-ea"/>
                <a:sym typeface="+mn-lt"/>
              </a:rPr>
              <a:t> magna </a:t>
            </a:r>
            <a:r>
              <a:rPr lang="en-US" sz="1333" dirty="0" err="1">
                <a:cs typeface="+mn-ea"/>
                <a:sym typeface="+mn-lt"/>
              </a:rPr>
              <a:t>aliqua</a:t>
            </a:r>
            <a:r>
              <a:rPr lang="en-US" sz="1333" dirty="0">
                <a:cs typeface="+mn-ea"/>
                <a:sym typeface="+mn-lt"/>
              </a:rPr>
              <a:t>. </a:t>
            </a:r>
            <a:endParaRPr lang="ru-RU" sz="1333" dirty="0">
              <a:cs typeface="+mn-ea"/>
              <a:sym typeface="+mn-lt"/>
            </a:endParaRPr>
          </a:p>
        </p:txBody>
      </p:sp>
      <p:sp>
        <p:nvSpPr>
          <p:cNvPr id="20" name="Freeform 9"/>
          <p:cNvSpPr>
            <a:spLocks noEditPoints="1"/>
          </p:cNvSpPr>
          <p:nvPr/>
        </p:nvSpPr>
        <p:spPr bwMode="auto">
          <a:xfrm>
            <a:off x="5719778" y="3605320"/>
            <a:ext cx="759303" cy="729307"/>
          </a:xfrm>
          <a:custGeom>
            <a:avLst/>
            <a:gdLst>
              <a:gd name="T0" fmla="*/ 369 w 372"/>
              <a:gd name="T1" fmla="*/ 133 h 357"/>
              <a:gd name="T2" fmla="*/ 347 w 372"/>
              <a:gd name="T3" fmla="*/ 116 h 357"/>
              <a:gd name="T4" fmla="*/ 252 w 372"/>
              <a:gd name="T5" fmla="*/ 101 h 357"/>
              <a:gd name="T6" fmla="*/ 210 w 372"/>
              <a:gd name="T7" fmla="*/ 15 h 357"/>
              <a:gd name="T8" fmla="*/ 186 w 372"/>
              <a:gd name="T9" fmla="*/ 0 h 357"/>
              <a:gd name="T10" fmla="*/ 162 w 372"/>
              <a:gd name="T11" fmla="*/ 15 h 357"/>
              <a:gd name="T12" fmla="*/ 120 w 372"/>
              <a:gd name="T13" fmla="*/ 101 h 357"/>
              <a:gd name="T14" fmla="*/ 25 w 372"/>
              <a:gd name="T15" fmla="*/ 116 h 357"/>
              <a:gd name="T16" fmla="*/ 3 w 372"/>
              <a:gd name="T17" fmla="*/ 133 h 357"/>
              <a:gd name="T18" fmla="*/ 10 w 372"/>
              <a:gd name="T19" fmla="*/ 159 h 357"/>
              <a:gd name="T20" fmla="*/ 80 w 372"/>
              <a:gd name="T21" fmla="*/ 229 h 357"/>
              <a:gd name="T22" fmla="*/ 63 w 372"/>
              <a:gd name="T23" fmla="*/ 326 h 357"/>
              <a:gd name="T24" fmla="*/ 74 w 372"/>
              <a:gd name="T25" fmla="*/ 352 h 357"/>
              <a:gd name="T26" fmla="*/ 90 w 372"/>
              <a:gd name="T27" fmla="*/ 357 h 357"/>
              <a:gd name="T28" fmla="*/ 103 w 372"/>
              <a:gd name="T29" fmla="*/ 353 h 357"/>
              <a:gd name="T30" fmla="*/ 186 w 372"/>
              <a:gd name="T31" fmla="*/ 308 h 357"/>
              <a:gd name="T32" fmla="*/ 269 w 372"/>
              <a:gd name="T33" fmla="*/ 353 h 357"/>
              <a:gd name="T34" fmla="*/ 282 w 372"/>
              <a:gd name="T35" fmla="*/ 357 h 357"/>
              <a:gd name="T36" fmla="*/ 298 w 372"/>
              <a:gd name="T37" fmla="*/ 352 h 357"/>
              <a:gd name="T38" fmla="*/ 309 w 372"/>
              <a:gd name="T39" fmla="*/ 326 h 357"/>
              <a:gd name="T40" fmla="*/ 292 w 372"/>
              <a:gd name="T41" fmla="*/ 229 h 357"/>
              <a:gd name="T42" fmla="*/ 362 w 372"/>
              <a:gd name="T43" fmla="*/ 159 h 357"/>
              <a:gd name="T44" fmla="*/ 369 w 372"/>
              <a:gd name="T45" fmla="*/ 133 h 357"/>
              <a:gd name="T46" fmla="*/ 273 w 372"/>
              <a:gd name="T47" fmla="*/ 211 h 357"/>
              <a:gd name="T48" fmla="*/ 266 w 372"/>
              <a:gd name="T49" fmla="*/ 233 h 357"/>
              <a:gd name="T50" fmla="*/ 282 w 372"/>
              <a:gd name="T51" fmla="*/ 331 h 357"/>
              <a:gd name="T52" fmla="*/ 199 w 372"/>
              <a:gd name="T53" fmla="*/ 286 h 357"/>
              <a:gd name="T54" fmla="*/ 186 w 372"/>
              <a:gd name="T55" fmla="*/ 282 h 357"/>
              <a:gd name="T56" fmla="*/ 173 w 372"/>
              <a:gd name="T57" fmla="*/ 286 h 357"/>
              <a:gd name="T58" fmla="*/ 90 w 372"/>
              <a:gd name="T59" fmla="*/ 331 h 357"/>
              <a:gd name="T60" fmla="*/ 106 w 372"/>
              <a:gd name="T61" fmla="*/ 233 h 357"/>
              <a:gd name="T62" fmla="*/ 99 w 372"/>
              <a:gd name="T63" fmla="*/ 211 h 357"/>
              <a:gd name="T64" fmla="*/ 29 w 372"/>
              <a:gd name="T65" fmla="*/ 141 h 357"/>
              <a:gd name="T66" fmla="*/ 124 w 372"/>
              <a:gd name="T67" fmla="*/ 127 h 357"/>
              <a:gd name="T68" fmla="*/ 144 w 372"/>
              <a:gd name="T69" fmla="*/ 112 h 357"/>
              <a:gd name="T70" fmla="*/ 186 w 372"/>
              <a:gd name="T71" fmla="*/ 26 h 357"/>
              <a:gd name="T72" fmla="*/ 228 w 372"/>
              <a:gd name="T73" fmla="*/ 112 h 357"/>
              <a:gd name="T74" fmla="*/ 248 w 372"/>
              <a:gd name="T75" fmla="*/ 127 h 357"/>
              <a:gd name="T76" fmla="*/ 343 w 372"/>
              <a:gd name="T77" fmla="*/ 141 h 357"/>
              <a:gd name="T78" fmla="*/ 273 w 372"/>
              <a:gd name="T79" fmla="*/ 211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72" h="357">
                <a:moveTo>
                  <a:pt x="369" y="133"/>
                </a:moveTo>
                <a:cubicBezTo>
                  <a:pt x="365" y="124"/>
                  <a:pt x="357" y="117"/>
                  <a:pt x="347" y="116"/>
                </a:cubicBezTo>
                <a:cubicBezTo>
                  <a:pt x="252" y="101"/>
                  <a:pt x="252" y="101"/>
                  <a:pt x="252" y="101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06" y="6"/>
                  <a:pt x="196" y="0"/>
                  <a:pt x="186" y="0"/>
                </a:cubicBezTo>
                <a:cubicBezTo>
                  <a:pt x="176" y="0"/>
                  <a:pt x="166" y="6"/>
                  <a:pt x="162" y="15"/>
                </a:cubicBezTo>
                <a:cubicBezTo>
                  <a:pt x="120" y="101"/>
                  <a:pt x="120" y="101"/>
                  <a:pt x="120" y="101"/>
                </a:cubicBezTo>
                <a:cubicBezTo>
                  <a:pt x="25" y="116"/>
                  <a:pt x="25" y="116"/>
                  <a:pt x="25" y="116"/>
                </a:cubicBezTo>
                <a:cubicBezTo>
                  <a:pt x="15" y="117"/>
                  <a:pt x="7" y="124"/>
                  <a:pt x="3" y="133"/>
                </a:cubicBezTo>
                <a:cubicBezTo>
                  <a:pt x="0" y="142"/>
                  <a:pt x="3" y="152"/>
                  <a:pt x="10" y="159"/>
                </a:cubicBezTo>
                <a:cubicBezTo>
                  <a:pt x="80" y="229"/>
                  <a:pt x="80" y="229"/>
                  <a:pt x="80" y="229"/>
                </a:cubicBezTo>
                <a:cubicBezTo>
                  <a:pt x="63" y="326"/>
                  <a:pt x="63" y="326"/>
                  <a:pt x="63" y="326"/>
                </a:cubicBezTo>
                <a:cubicBezTo>
                  <a:pt x="62" y="336"/>
                  <a:pt x="66" y="346"/>
                  <a:pt x="74" y="352"/>
                </a:cubicBezTo>
                <a:cubicBezTo>
                  <a:pt x="79" y="355"/>
                  <a:pt x="84" y="357"/>
                  <a:pt x="90" y="357"/>
                </a:cubicBezTo>
                <a:cubicBezTo>
                  <a:pt x="94" y="357"/>
                  <a:pt x="99" y="355"/>
                  <a:pt x="103" y="353"/>
                </a:cubicBezTo>
                <a:cubicBezTo>
                  <a:pt x="186" y="308"/>
                  <a:pt x="186" y="308"/>
                  <a:pt x="186" y="308"/>
                </a:cubicBezTo>
                <a:cubicBezTo>
                  <a:pt x="269" y="353"/>
                  <a:pt x="269" y="353"/>
                  <a:pt x="269" y="353"/>
                </a:cubicBezTo>
                <a:cubicBezTo>
                  <a:pt x="274" y="355"/>
                  <a:pt x="278" y="357"/>
                  <a:pt x="282" y="357"/>
                </a:cubicBezTo>
                <a:cubicBezTo>
                  <a:pt x="288" y="357"/>
                  <a:pt x="293" y="355"/>
                  <a:pt x="298" y="352"/>
                </a:cubicBezTo>
                <a:cubicBezTo>
                  <a:pt x="306" y="346"/>
                  <a:pt x="310" y="336"/>
                  <a:pt x="309" y="326"/>
                </a:cubicBezTo>
                <a:cubicBezTo>
                  <a:pt x="292" y="229"/>
                  <a:pt x="292" y="229"/>
                  <a:pt x="292" y="229"/>
                </a:cubicBezTo>
                <a:cubicBezTo>
                  <a:pt x="362" y="159"/>
                  <a:pt x="362" y="159"/>
                  <a:pt x="362" y="159"/>
                </a:cubicBezTo>
                <a:cubicBezTo>
                  <a:pt x="369" y="152"/>
                  <a:pt x="372" y="142"/>
                  <a:pt x="369" y="133"/>
                </a:cubicBezTo>
                <a:close/>
                <a:moveTo>
                  <a:pt x="273" y="211"/>
                </a:moveTo>
                <a:cubicBezTo>
                  <a:pt x="267" y="217"/>
                  <a:pt x="265" y="225"/>
                  <a:pt x="266" y="233"/>
                </a:cubicBezTo>
                <a:cubicBezTo>
                  <a:pt x="282" y="331"/>
                  <a:pt x="282" y="331"/>
                  <a:pt x="282" y="331"/>
                </a:cubicBezTo>
                <a:cubicBezTo>
                  <a:pt x="199" y="286"/>
                  <a:pt x="199" y="286"/>
                  <a:pt x="199" y="286"/>
                </a:cubicBezTo>
                <a:cubicBezTo>
                  <a:pt x="195" y="284"/>
                  <a:pt x="190" y="282"/>
                  <a:pt x="186" y="282"/>
                </a:cubicBezTo>
                <a:cubicBezTo>
                  <a:pt x="182" y="282"/>
                  <a:pt x="177" y="284"/>
                  <a:pt x="173" y="286"/>
                </a:cubicBezTo>
                <a:cubicBezTo>
                  <a:pt x="90" y="331"/>
                  <a:pt x="90" y="331"/>
                  <a:pt x="90" y="331"/>
                </a:cubicBezTo>
                <a:cubicBezTo>
                  <a:pt x="106" y="233"/>
                  <a:pt x="106" y="233"/>
                  <a:pt x="106" y="233"/>
                </a:cubicBezTo>
                <a:cubicBezTo>
                  <a:pt x="107" y="225"/>
                  <a:pt x="105" y="217"/>
                  <a:pt x="99" y="211"/>
                </a:cubicBezTo>
                <a:cubicBezTo>
                  <a:pt x="29" y="141"/>
                  <a:pt x="29" y="141"/>
                  <a:pt x="29" y="141"/>
                </a:cubicBezTo>
                <a:cubicBezTo>
                  <a:pt x="124" y="127"/>
                  <a:pt x="124" y="127"/>
                  <a:pt x="124" y="127"/>
                </a:cubicBezTo>
                <a:cubicBezTo>
                  <a:pt x="133" y="126"/>
                  <a:pt x="141" y="120"/>
                  <a:pt x="144" y="112"/>
                </a:cubicBezTo>
                <a:cubicBezTo>
                  <a:pt x="186" y="26"/>
                  <a:pt x="186" y="26"/>
                  <a:pt x="186" y="26"/>
                </a:cubicBezTo>
                <a:cubicBezTo>
                  <a:pt x="228" y="112"/>
                  <a:pt x="228" y="112"/>
                  <a:pt x="228" y="112"/>
                </a:cubicBezTo>
                <a:cubicBezTo>
                  <a:pt x="231" y="120"/>
                  <a:pt x="239" y="126"/>
                  <a:pt x="248" y="127"/>
                </a:cubicBezTo>
                <a:cubicBezTo>
                  <a:pt x="343" y="141"/>
                  <a:pt x="343" y="141"/>
                  <a:pt x="343" y="141"/>
                </a:cubicBezTo>
                <a:lnTo>
                  <a:pt x="273" y="2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sp>
        <p:nvSpPr>
          <p:cNvPr id="21" name="Freeform 22"/>
          <p:cNvSpPr>
            <a:spLocks noEditPoints="1"/>
          </p:cNvSpPr>
          <p:nvPr/>
        </p:nvSpPr>
        <p:spPr bwMode="auto">
          <a:xfrm>
            <a:off x="3437490" y="4812522"/>
            <a:ext cx="836716" cy="603015"/>
          </a:xfrm>
          <a:custGeom>
            <a:avLst/>
            <a:gdLst>
              <a:gd name="T0" fmla="*/ 298 w 368"/>
              <a:gd name="T1" fmla="*/ 94 h 265"/>
              <a:gd name="T2" fmla="*/ 196 w 368"/>
              <a:gd name="T3" fmla="*/ 0 h 265"/>
              <a:gd name="T4" fmla="*/ 102 w 368"/>
              <a:gd name="T5" fmla="*/ 60 h 265"/>
              <a:gd name="T6" fmla="*/ 86 w 368"/>
              <a:gd name="T7" fmla="*/ 58 h 265"/>
              <a:gd name="T8" fmla="*/ 35 w 368"/>
              <a:gd name="T9" fmla="*/ 109 h 265"/>
              <a:gd name="T10" fmla="*/ 37 w 368"/>
              <a:gd name="T11" fmla="*/ 126 h 265"/>
              <a:gd name="T12" fmla="*/ 0 w 368"/>
              <a:gd name="T13" fmla="*/ 190 h 265"/>
              <a:gd name="T14" fmla="*/ 75 w 368"/>
              <a:gd name="T15" fmla="*/ 265 h 265"/>
              <a:gd name="T16" fmla="*/ 75 w 368"/>
              <a:gd name="T17" fmla="*/ 265 h 265"/>
              <a:gd name="T18" fmla="*/ 282 w 368"/>
              <a:gd name="T19" fmla="*/ 265 h 265"/>
              <a:gd name="T20" fmla="*/ 282 w 368"/>
              <a:gd name="T21" fmla="*/ 265 h 265"/>
              <a:gd name="T22" fmla="*/ 368 w 368"/>
              <a:gd name="T23" fmla="*/ 178 h 265"/>
              <a:gd name="T24" fmla="*/ 298 w 368"/>
              <a:gd name="T25" fmla="*/ 94 h 265"/>
              <a:gd name="T26" fmla="*/ 282 w 368"/>
              <a:gd name="T27" fmla="*/ 242 h 265"/>
              <a:gd name="T28" fmla="*/ 282 w 368"/>
              <a:gd name="T29" fmla="*/ 242 h 265"/>
              <a:gd name="T30" fmla="*/ 75 w 368"/>
              <a:gd name="T31" fmla="*/ 242 h 265"/>
              <a:gd name="T32" fmla="*/ 23 w 368"/>
              <a:gd name="T33" fmla="*/ 190 h 265"/>
              <a:gd name="T34" fmla="*/ 49 w 368"/>
              <a:gd name="T35" fmla="*/ 145 h 265"/>
              <a:gd name="T36" fmla="*/ 59 w 368"/>
              <a:gd name="T37" fmla="*/ 118 h 265"/>
              <a:gd name="T38" fmla="*/ 58 w 368"/>
              <a:gd name="T39" fmla="*/ 109 h 265"/>
              <a:gd name="T40" fmla="*/ 86 w 368"/>
              <a:gd name="T41" fmla="*/ 81 h 265"/>
              <a:gd name="T42" fmla="*/ 102 w 368"/>
              <a:gd name="T43" fmla="*/ 83 h 265"/>
              <a:gd name="T44" fmla="*/ 123 w 368"/>
              <a:gd name="T45" fmla="*/ 70 h 265"/>
              <a:gd name="T46" fmla="*/ 196 w 368"/>
              <a:gd name="T47" fmla="*/ 23 h 265"/>
              <a:gd name="T48" fmla="*/ 275 w 368"/>
              <a:gd name="T49" fmla="*/ 96 h 265"/>
              <a:gd name="T50" fmla="*/ 294 w 368"/>
              <a:gd name="T51" fmla="*/ 116 h 265"/>
              <a:gd name="T52" fmla="*/ 345 w 368"/>
              <a:gd name="T53" fmla="*/ 178 h 265"/>
              <a:gd name="T54" fmla="*/ 282 w 368"/>
              <a:gd name="T55" fmla="*/ 242 h 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8" h="265">
                <a:moveTo>
                  <a:pt x="298" y="94"/>
                </a:moveTo>
                <a:cubicBezTo>
                  <a:pt x="293" y="41"/>
                  <a:pt x="250" y="0"/>
                  <a:pt x="196" y="0"/>
                </a:cubicBezTo>
                <a:cubicBezTo>
                  <a:pt x="154" y="0"/>
                  <a:pt x="118" y="25"/>
                  <a:pt x="102" y="60"/>
                </a:cubicBezTo>
                <a:cubicBezTo>
                  <a:pt x="97" y="59"/>
                  <a:pt x="92" y="58"/>
                  <a:pt x="86" y="58"/>
                </a:cubicBezTo>
                <a:cubicBezTo>
                  <a:pt x="58" y="58"/>
                  <a:pt x="35" y="81"/>
                  <a:pt x="35" y="109"/>
                </a:cubicBezTo>
                <a:cubicBezTo>
                  <a:pt x="35" y="115"/>
                  <a:pt x="36" y="120"/>
                  <a:pt x="37" y="126"/>
                </a:cubicBezTo>
                <a:cubicBezTo>
                  <a:pt x="15" y="139"/>
                  <a:pt x="0" y="162"/>
                  <a:pt x="0" y="190"/>
                </a:cubicBezTo>
                <a:cubicBezTo>
                  <a:pt x="0" y="231"/>
                  <a:pt x="34" y="265"/>
                  <a:pt x="75" y="265"/>
                </a:cubicBezTo>
                <a:cubicBezTo>
                  <a:pt x="75" y="265"/>
                  <a:pt x="75" y="265"/>
                  <a:pt x="75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330" y="265"/>
                  <a:pt x="368" y="226"/>
                  <a:pt x="368" y="178"/>
                </a:cubicBezTo>
                <a:cubicBezTo>
                  <a:pt x="368" y="136"/>
                  <a:pt x="338" y="101"/>
                  <a:pt x="298" y="94"/>
                </a:cubicBezTo>
                <a:close/>
                <a:moveTo>
                  <a:pt x="282" y="242"/>
                </a:moveTo>
                <a:cubicBezTo>
                  <a:pt x="282" y="242"/>
                  <a:pt x="282" y="242"/>
                  <a:pt x="282" y="242"/>
                </a:cubicBezTo>
                <a:cubicBezTo>
                  <a:pt x="75" y="242"/>
                  <a:pt x="75" y="242"/>
                  <a:pt x="75" y="242"/>
                </a:cubicBezTo>
                <a:cubicBezTo>
                  <a:pt x="46" y="242"/>
                  <a:pt x="23" y="219"/>
                  <a:pt x="23" y="190"/>
                </a:cubicBezTo>
                <a:cubicBezTo>
                  <a:pt x="23" y="172"/>
                  <a:pt x="33" y="155"/>
                  <a:pt x="49" y="145"/>
                </a:cubicBezTo>
                <a:cubicBezTo>
                  <a:pt x="65" y="136"/>
                  <a:pt x="66" y="135"/>
                  <a:pt x="59" y="118"/>
                </a:cubicBezTo>
                <a:cubicBezTo>
                  <a:pt x="58" y="115"/>
                  <a:pt x="58" y="112"/>
                  <a:pt x="58" y="109"/>
                </a:cubicBezTo>
                <a:cubicBezTo>
                  <a:pt x="58" y="94"/>
                  <a:pt x="70" y="81"/>
                  <a:pt x="86" y="81"/>
                </a:cubicBezTo>
                <a:cubicBezTo>
                  <a:pt x="86" y="81"/>
                  <a:pt x="94" y="80"/>
                  <a:pt x="102" y="83"/>
                </a:cubicBezTo>
                <a:cubicBezTo>
                  <a:pt x="115" y="89"/>
                  <a:pt x="117" y="83"/>
                  <a:pt x="123" y="70"/>
                </a:cubicBezTo>
                <a:cubicBezTo>
                  <a:pt x="136" y="41"/>
                  <a:pt x="165" y="23"/>
                  <a:pt x="196" y="23"/>
                </a:cubicBezTo>
                <a:cubicBezTo>
                  <a:pt x="237" y="23"/>
                  <a:pt x="271" y="54"/>
                  <a:pt x="275" y="96"/>
                </a:cubicBezTo>
                <a:cubicBezTo>
                  <a:pt x="277" y="112"/>
                  <a:pt x="277" y="112"/>
                  <a:pt x="294" y="116"/>
                </a:cubicBezTo>
                <a:cubicBezTo>
                  <a:pt x="324" y="122"/>
                  <a:pt x="345" y="148"/>
                  <a:pt x="345" y="178"/>
                </a:cubicBezTo>
                <a:cubicBezTo>
                  <a:pt x="345" y="213"/>
                  <a:pt x="317" y="242"/>
                  <a:pt x="282" y="2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sp>
        <p:nvSpPr>
          <p:cNvPr id="22" name="Freeform 12"/>
          <p:cNvSpPr>
            <a:spLocks noEditPoints="1"/>
          </p:cNvSpPr>
          <p:nvPr/>
        </p:nvSpPr>
        <p:spPr bwMode="auto">
          <a:xfrm>
            <a:off x="7909185" y="4720751"/>
            <a:ext cx="793380" cy="686231"/>
          </a:xfrm>
          <a:custGeom>
            <a:avLst/>
            <a:gdLst>
              <a:gd name="T0" fmla="*/ 494 w 555"/>
              <a:gd name="T1" fmla="*/ 60 h 479"/>
              <a:gd name="T2" fmla="*/ 277 w 555"/>
              <a:gd name="T3" fmla="*/ 56 h 479"/>
              <a:gd name="T4" fmla="*/ 61 w 555"/>
              <a:gd name="T5" fmla="*/ 60 h 479"/>
              <a:gd name="T6" fmla="*/ 61 w 555"/>
              <a:gd name="T7" fmla="*/ 280 h 479"/>
              <a:gd name="T8" fmla="*/ 242 w 555"/>
              <a:gd name="T9" fmla="*/ 460 h 479"/>
              <a:gd name="T10" fmla="*/ 312 w 555"/>
              <a:gd name="T11" fmla="*/ 460 h 479"/>
              <a:gd name="T12" fmla="*/ 494 w 555"/>
              <a:gd name="T13" fmla="*/ 280 h 479"/>
              <a:gd name="T14" fmla="*/ 494 w 555"/>
              <a:gd name="T15" fmla="*/ 60 h 479"/>
              <a:gd name="T16" fmla="*/ 470 w 555"/>
              <a:gd name="T17" fmla="*/ 257 h 479"/>
              <a:gd name="T18" fmla="*/ 289 w 555"/>
              <a:gd name="T19" fmla="*/ 436 h 479"/>
              <a:gd name="T20" fmla="*/ 266 w 555"/>
              <a:gd name="T21" fmla="*/ 436 h 479"/>
              <a:gd name="T22" fmla="*/ 84 w 555"/>
              <a:gd name="T23" fmla="*/ 257 h 479"/>
              <a:gd name="T24" fmla="*/ 84 w 555"/>
              <a:gd name="T25" fmla="*/ 83 h 479"/>
              <a:gd name="T26" fmla="*/ 255 w 555"/>
              <a:gd name="T27" fmla="*/ 80 h 479"/>
              <a:gd name="T28" fmla="*/ 277 w 555"/>
              <a:gd name="T29" fmla="*/ 100 h 479"/>
              <a:gd name="T30" fmla="*/ 300 w 555"/>
              <a:gd name="T31" fmla="*/ 80 h 479"/>
              <a:gd name="T32" fmla="*/ 470 w 555"/>
              <a:gd name="T33" fmla="*/ 83 h 479"/>
              <a:gd name="T34" fmla="*/ 470 w 555"/>
              <a:gd name="T35" fmla="*/ 257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55" h="479">
                <a:moveTo>
                  <a:pt x="494" y="60"/>
                </a:moveTo>
                <a:cubicBezTo>
                  <a:pt x="434" y="1"/>
                  <a:pt x="339" y="0"/>
                  <a:pt x="277" y="56"/>
                </a:cubicBezTo>
                <a:cubicBezTo>
                  <a:pt x="216" y="0"/>
                  <a:pt x="121" y="1"/>
                  <a:pt x="61" y="60"/>
                </a:cubicBezTo>
                <a:cubicBezTo>
                  <a:pt x="0" y="121"/>
                  <a:pt x="0" y="219"/>
                  <a:pt x="61" y="280"/>
                </a:cubicBezTo>
                <a:cubicBezTo>
                  <a:pt x="79" y="298"/>
                  <a:pt x="242" y="460"/>
                  <a:pt x="242" y="460"/>
                </a:cubicBezTo>
                <a:cubicBezTo>
                  <a:pt x="262" y="479"/>
                  <a:pt x="293" y="479"/>
                  <a:pt x="312" y="460"/>
                </a:cubicBezTo>
                <a:cubicBezTo>
                  <a:pt x="312" y="460"/>
                  <a:pt x="492" y="282"/>
                  <a:pt x="494" y="280"/>
                </a:cubicBezTo>
                <a:cubicBezTo>
                  <a:pt x="555" y="219"/>
                  <a:pt x="555" y="121"/>
                  <a:pt x="494" y="60"/>
                </a:cubicBezTo>
                <a:close/>
                <a:moveTo>
                  <a:pt x="470" y="257"/>
                </a:moveTo>
                <a:cubicBezTo>
                  <a:pt x="289" y="436"/>
                  <a:pt x="289" y="436"/>
                  <a:pt x="289" y="436"/>
                </a:cubicBezTo>
                <a:cubicBezTo>
                  <a:pt x="283" y="443"/>
                  <a:pt x="272" y="443"/>
                  <a:pt x="266" y="436"/>
                </a:cubicBezTo>
                <a:cubicBezTo>
                  <a:pt x="84" y="257"/>
                  <a:pt x="84" y="257"/>
                  <a:pt x="84" y="257"/>
                </a:cubicBezTo>
                <a:cubicBezTo>
                  <a:pt x="36" y="209"/>
                  <a:pt x="36" y="131"/>
                  <a:pt x="84" y="83"/>
                </a:cubicBezTo>
                <a:cubicBezTo>
                  <a:pt x="131" y="37"/>
                  <a:pt x="206" y="36"/>
                  <a:pt x="255" y="80"/>
                </a:cubicBezTo>
                <a:cubicBezTo>
                  <a:pt x="277" y="100"/>
                  <a:pt x="277" y="100"/>
                  <a:pt x="277" y="100"/>
                </a:cubicBezTo>
                <a:cubicBezTo>
                  <a:pt x="300" y="80"/>
                  <a:pt x="300" y="80"/>
                  <a:pt x="300" y="80"/>
                </a:cubicBezTo>
                <a:cubicBezTo>
                  <a:pt x="349" y="36"/>
                  <a:pt x="424" y="37"/>
                  <a:pt x="470" y="83"/>
                </a:cubicBezTo>
                <a:cubicBezTo>
                  <a:pt x="519" y="131"/>
                  <a:pt x="519" y="209"/>
                  <a:pt x="470" y="2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1884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750"/>
                            </p:stCondLst>
                            <p:childTnLst>
                              <p:par>
                                <p:cTn id="5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0" grpId="0"/>
      <p:bldP spid="12" grpId="0"/>
      <p:bldP spid="19" grpId="0"/>
      <p:bldP spid="20" grpId="0" animBg="1"/>
      <p:bldP spid="21" grpId="0" animBg="1"/>
      <p:bldP spid="2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b1768834-523e-4cac-acf4-f49fe45e8c95}"/>
</p:tagLst>
</file>

<file path=ppt/theme/theme1.xml><?xml version="1.0" encoding="utf-8"?>
<a:theme xmlns:a="http://schemas.openxmlformats.org/drawingml/2006/main" name="Office 主题">
  <a:themeElements>
    <a:clrScheme name="自定义 1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4C6DF"/>
      </a:accent1>
      <a:accent2>
        <a:srgbClr val="EC6D6B"/>
      </a:accent2>
      <a:accent3>
        <a:srgbClr val="64C6DF"/>
      </a:accent3>
      <a:accent4>
        <a:srgbClr val="EC6D6B"/>
      </a:accent4>
      <a:accent5>
        <a:srgbClr val="64C6DF"/>
      </a:accent5>
      <a:accent6>
        <a:srgbClr val="EC6D6B"/>
      </a:accent6>
      <a:hlink>
        <a:srgbClr val="0563C1"/>
      </a:hlink>
      <a:folHlink>
        <a:srgbClr val="954F72"/>
      </a:folHlink>
    </a:clrScheme>
    <a:fontScheme name="rp2wfebh">
      <a:majorFont>
        <a:latin typeface="Noto Sans CJK"/>
        <a:ea typeface="Noto Sans CJK"/>
        <a:cs typeface=""/>
      </a:majorFont>
      <a:minorFont>
        <a:latin typeface="Noto Sans CJK"/>
        <a:ea typeface="Noto Sans CJ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640</TotalTime>
  <Words>1746</Words>
  <Application>Microsoft Office PowerPoint</Application>
  <PresentationFormat>宽屏</PresentationFormat>
  <Paragraphs>303</Paragraphs>
  <Slides>25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Lato Hairline</vt:lpstr>
      <vt:lpstr>Lato Light</vt:lpstr>
      <vt:lpstr>Lato Regular</vt:lpstr>
      <vt:lpstr>Noto Sans CJK</vt:lpstr>
      <vt:lpstr>等线</vt:lpstr>
      <vt:lpstr>思源黑体 Medium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274357549@qq.com</cp:lastModifiedBy>
  <cp:revision>60</cp:revision>
  <dcterms:created xsi:type="dcterms:W3CDTF">2019-04-03T01:24:00Z</dcterms:created>
  <dcterms:modified xsi:type="dcterms:W3CDTF">2019-04-07T10:54:19Z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2052-11.1.0.8527</vt:lpwstr>
  </property>
</Properties>
</file>

<file path=docProps/thumbnail.jpeg>
</file>